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121C"/>
    <a:srgbClr val="0D8697"/>
    <a:srgbClr val="C6247A"/>
    <a:srgbClr val="C52378"/>
    <a:srgbClr val="98124D"/>
    <a:srgbClr val="853E5B"/>
    <a:srgbClr val="F94900"/>
    <a:srgbClr val="613125"/>
    <a:srgbClr val="AC187B"/>
    <a:srgbClr val="5429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 varScale="1">
        <p:scale>
          <a:sx n="85" d="100"/>
          <a:sy n="85" d="100"/>
        </p:scale>
        <p:origin x="-126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6A7A7-2DBB-4F3E-B622-69DE12E666F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CD064-70B4-4A5E-8B76-C6B62A566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78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CD064-70B4-4A5E-8B76-C6B62A566B0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191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" y="0"/>
            <a:ext cx="913587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5835" y="508199"/>
            <a:ext cx="764320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800" b="1" dirty="0" smtClean="0">
              <a:ln w="0">
                <a:noFill/>
              </a:ln>
              <a:solidFill>
                <a:srgbClr val="A2121C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ru-RU" sz="8800" b="1" dirty="0" smtClean="0">
              <a:ln w="0">
                <a:noFill/>
              </a:ln>
              <a:solidFill>
                <a:srgbClr val="A2121C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6260" y="2851150"/>
            <a:ext cx="184731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7529" y="508199"/>
            <a:ext cx="76917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Интерактивная беседа по теме “Песни в солдатских шинелях”</a:t>
            </a: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вы познакомились с историей нескольких песен Великой Отечественной войны. Какое впечатление произвели на вас эти песни?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относитесь к таким песням?</a:t>
            </a:r>
          </a:p>
        </p:txBody>
      </p:sp>
    </p:spTree>
    <p:extLst>
      <p:ext uri="{BB962C8B-B14F-4D97-AF65-F5344CB8AC3E}">
        <p14:creationId xmlns:p14="http://schemas.microsoft.com/office/powerpoint/2010/main" val="254785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 вы думаете, в чем кроется главная суть в этих песнях?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593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думаете, зачем вообще были затеяны все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обвинения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89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же современной молодежи не попасть в плен таких обманов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думаете, ребята?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51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0"/>
            <a:ext cx="9135879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ответы!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355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77</Words>
  <Application>Microsoft Office PowerPoint</Application>
  <PresentationFormat>Экран (4:3)</PresentationFormat>
  <Paragraphs>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Сегодня вы познакомились с историей нескольких песен Великой Отечественной войны. Какое впечатление произвели на вас эти песни? </vt:lpstr>
      <vt:lpstr>- Как вы думаете, в чем кроется главная суть в этих песнях?</vt:lpstr>
      <vt:lpstr>Как вы думаете, зачем вообще были затеяны все обвинения? </vt:lpstr>
      <vt:lpstr>Как же современной молодежи не попасть в плен таких обманов?  Как вы думаете, ребята?</vt:lpstr>
      <vt:lpstr>Спасибо за ответы!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Пользователь</cp:lastModifiedBy>
  <cp:revision>104</cp:revision>
  <cp:lastPrinted>2024-10-29T14:55:54Z</cp:lastPrinted>
  <dcterms:created xsi:type="dcterms:W3CDTF">2013-11-19T05:52:05Z</dcterms:created>
  <dcterms:modified xsi:type="dcterms:W3CDTF">2024-11-20T15:01:39Z</dcterms:modified>
</cp:coreProperties>
</file>