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6" r:id="rId3"/>
    <p:sldId id="277" r:id="rId4"/>
    <p:sldId id="274" r:id="rId5"/>
    <p:sldId id="259" r:id="rId6"/>
    <p:sldId id="278" r:id="rId7"/>
    <p:sldId id="279" r:id="rId8"/>
    <p:sldId id="275" r:id="rId9"/>
    <p:sldId id="280" r:id="rId10"/>
    <p:sldId id="282" r:id="rId11"/>
    <p:sldId id="283" r:id="rId12"/>
    <p:sldId id="271" r:id="rId13"/>
    <p:sldId id="265" r:id="rId14"/>
    <p:sldId id="269" r:id="rId15"/>
    <p:sldId id="284" r:id="rId16"/>
    <p:sldId id="28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</a:t>
            </a:r>
            <a:r>
              <a:rPr lang="ru-RU" sz="2000" b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адаптации по шкалам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Ниже среднего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Лист1!$A$2:$A$5</c:f>
              <c:strCache>
                <c:ptCount val="3"/>
                <c:pt idx="0">
                  <c:v>А/Д </c:v>
                </c:pt>
                <c:pt idx="1">
                  <c:v>А/Я</c:v>
                </c:pt>
                <c:pt idx="2">
                  <c:v>А/С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40</c:v>
                </c:pt>
                <c:pt idx="1">
                  <c:v>70</c:v>
                </c:pt>
                <c:pt idx="2">
                  <c:v>10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 уровень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Лист1!$A$2:$A$5</c:f>
              <c:strCache>
                <c:ptCount val="3"/>
                <c:pt idx="0">
                  <c:v>А/Д </c:v>
                </c:pt>
                <c:pt idx="1">
                  <c:v>А/Я</c:v>
                </c:pt>
                <c:pt idx="2">
                  <c:v>А/С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50</c:v>
                </c:pt>
                <c:pt idx="1">
                  <c:v>10</c:v>
                </c:pt>
                <c:pt idx="2">
                  <c:v>20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Выше среднего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Лист1!$A$2:$A$5</c:f>
              <c:strCache>
                <c:ptCount val="3"/>
                <c:pt idx="0">
                  <c:v>А/Д </c:v>
                </c:pt>
                <c:pt idx="1">
                  <c:v>А/Я</c:v>
                </c:pt>
                <c:pt idx="2">
                  <c:v>А/С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20</c:v>
                </c:pt>
                <c:pt idx="1">
                  <c:v>20</c:v>
                </c:pt>
                <c:pt idx="2">
                  <c:v>70</c:v>
                </c:pt>
              </c:numCache>
            </c:numRef>
          </c:val>
        </c:ser>
        <c:overlap val="100"/>
        <c:axId val="173009920"/>
        <c:axId val="172638976"/>
      </c:barChart>
      <c:catAx>
        <c:axId val="17300992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2638976"/>
        <c:crosses val="autoZero"/>
        <c:auto val="1"/>
        <c:lblAlgn val="ctr"/>
        <c:lblOffset val="100"/>
      </c:catAx>
      <c:valAx>
        <c:axId val="17263897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3009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7381D1-1F19-42E1-A2EF-E98D8C267ED7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AA89C5E-1509-481D-9B15-78C4449B351F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КВН учит</a:t>
          </a:r>
          <a:endParaRPr lang="ru-RU" sz="2400" b="1" dirty="0">
            <a:solidFill>
              <a:srgbClr val="0000CC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7503D80-2F66-4772-99FA-C81383E233E1}" type="parTrans" cxnId="{FEE6DD41-574C-4A64-B8AF-93DE9BDE81E7}">
      <dgm:prSet/>
      <dgm:spPr/>
      <dgm:t>
        <a:bodyPr/>
        <a:lstStyle/>
        <a:p>
          <a:endParaRPr lang="ru-RU"/>
        </a:p>
      </dgm:t>
    </dgm:pt>
    <dgm:pt modelId="{2CB56216-D264-48FE-9047-B6E1E3841474}" type="sibTrans" cxnId="{FEE6DD41-574C-4A64-B8AF-93DE9BDE81E7}">
      <dgm:prSet/>
      <dgm:spPr/>
      <dgm:t>
        <a:bodyPr/>
        <a:lstStyle/>
        <a:p>
          <a:endParaRPr lang="ru-RU"/>
        </a:p>
      </dgm:t>
    </dgm:pt>
    <dgm:pt modelId="{9468A28A-79F1-47A0-AC95-8CAFB2059A24}" type="asst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Работать в команде</a:t>
          </a:r>
          <a:endParaRPr lang="ru-RU" sz="1800" b="1" dirty="0">
            <a:solidFill>
              <a:srgbClr val="0000CC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7A734C-7344-4194-8B8F-BC0299A60B23}" type="parTrans" cxnId="{D35545B7-7EE5-4982-B3C6-5F0F226EBED1}">
      <dgm:prSet/>
      <dgm:spPr/>
      <dgm:t>
        <a:bodyPr/>
        <a:lstStyle/>
        <a:p>
          <a:endParaRPr lang="ru-RU"/>
        </a:p>
      </dgm:t>
    </dgm:pt>
    <dgm:pt modelId="{83956A71-DBA4-491D-B380-F3EDB82E5BCF}" type="sibTrans" cxnId="{D35545B7-7EE5-4982-B3C6-5F0F226EBED1}">
      <dgm:prSet/>
      <dgm:spPr/>
      <dgm:t>
        <a:bodyPr/>
        <a:lstStyle/>
        <a:p>
          <a:endParaRPr lang="ru-RU"/>
        </a:p>
      </dgm:t>
    </dgm:pt>
    <dgm:pt modelId="{4DBD0241-DA39-45F7-9579-B23E785D457C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Самодисциплине</a:t>
          </a:r>
          <a:endParaRPr lang="ru-RU" sz="1800" b="1" dirty="0">
            <a:solidFill>
              <a:srgbClr val="0000CC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6D7A84-224B-452B-8272-12C4E33004C6}" type="parTrans" cxnId="{620D8F79-B4E0-47C8-BE12-392D07778699}">
      <dgm:prSet/>
      <dgm:spPr/>
      <dgm:t>
        <a:bodyPr/>
        <a:lstStyle/>
        <a:p>
          <a:endParaRPr lang="ru-RU"/>
        </a:p>
      </dgm:t>
    </dgm:pt>
    <dgm:pt modelId="{1113013A-8442-48AE-8D59-752023B77585}" type="sibTrans" cxnId="{620D8F79-B4E0-47C8-BE12-392D07778699}">
      <dgm:prSet/>
      <dgm:spPr/>
      <dgm:t>
        <a:bodyPr/>
        <a:lstStyle/>
        <a:p>
          <a:endParaRPr lang="ru-RU"/>
        </a:p>
      </dgm:t>
    </dgm:pt>
    <dgm:pt modelId="{DC8C8C27-7E6B-4611-B452-6FA94E516817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Самоорганизации</a:t>
          </a:r>
          <a:endParaRPr lang="ru-RU" sz="1800" b="1" dirty="0">
            <a:solidFill>
              <a:srgbClr val="0000CC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DEB6F4-6BA9-4380-AADF-B59743CC092D}" type="parTrans" cxnId="{06A1EA8D-1CA3-42FD-A4DC-0ED54ED15C6A}">
      <dgm:prSet/>
      <dgm:spPr/>
      <dgm:t>
        <a:bodyPr/>
        <a:lstStyle/>
        <a:p>
          <a:endParaRPr lang="ru-RU"/>
        </a:p>
      </dgm:t>
    </dgm:pt>
    <dgm:pt modelId="{0A4C4FF7-BFE1-49A6-8EB0-3CEC78669D5F}" type="sibTrans" cxnId="{06A1EA8D-1CA3-42FD-A4DC-0ED54ED15C6A}">
      <dgm:prSet/>
      <dgm:spPr/>
      <dgm:t>
        <a:bodyPr/>
        <a:lstStyle/>
        <a:p>
          <a:endParaRPr lang="ru-RU"/>
        </a:p>
      </dgm:t>
    </dgm:pt>
    <dgm:pt modelId="{ED9517CB-7B87-4BE2-A55A-17DC21F8588C}">
      <dgm:prSet custT="1"/>
      <dgm:spPr/>
      <dgm:t>
        <a:bodyPr/>
        <a:lstStyle/>
        <a:p>
          <a:r>
            <a:rPr lang="ru-RU" sz="18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Освоению различных социальных ролей</a:t>
          </a:r>
          <a:endParaRPr lang="ru-RU" sz="1800" b="1" dirty="0">
            <a:solidFill>
              <a:srgbClr val="0000CC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467F8F-F432-4AEE-B63A-E1AF53D15ECA}" type="parTrans" cxnId="{6E62C7BC-A881-4443-BDE4-B0FBE190A388}">
      <dgm:prSet/>
      <dgm:spPr/>
      <dgm:t>
        <a:bodyPr/>
        <a:lstStyle/>
        <a:p>
          <a:endParaRPr lang="ru-RU"/>
        </a:p>
      </dgm:t>
    </dgm:pt>
    <dgm:pt modelId="{1FBE4CE7-9B56-474D-BD6F-713B644E980F}" type="sibTrans" cxnId="{6E62C7BC-A881-4443-BDE4-B0FBE190A388}">
      <dgm:prSet/>
      <dgm:spPr/>
      <dgm:t>
        <a:bodyPr/>
        <a:lstStyle/>
        <a:p>
          <a:endParaRPr lang="ru-RU"/>
        </a:p>
      </dgm:t>
    </dgm:pt>
    <dgm:pt modelId="{5BDCF8D4-4530-4455-81E0-D04735035518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Социализации</a:t>
          </a:r>
          <a:endParaRPr lang="ru-RU" sz="1800" b="1" dirty="0">
            <a:solidFill>
              <a:srgbClr val="0000CC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304C92-BECA-4F9E-995F-D28D965C77FA}" type="sibTrans" cxnId="{46A2B77C-B45F-4612-8592-8C9F42B245E7}">
      <dgm:prSet/>
      <dgm:spPr/>
      <dgm:t>
        <a:bodyPr/>
        <a:lstStyle/>
        <a:p>
          <a:endParaRPr lang="ru-RU"/>
        </a:p>
      </dgm:t>
    </dgm:pt>
    <dgm:pt modelId="{3438A291-13AC-40BA-98AA-DB99906DA60B}" type="parTrans" cxnId="{46A2B77C-B45F-4612-8592-8C9F42B245E7}">
      <dgm:prSet/>
      <dgm:spPr/>
      <dgm:t>
        <a:bodyPr/>
        <a:lstStyle/>
        <a:p>
          <a:endParaRPr lang="ru-RU"/>
        </a:p>
      </dgm:t>
    </dgm:pt>
    <dgm:pt modelId="{7C6DECE3-F5F6-49B7-9779-FC6D1C363E30}" type="pres">
      <dgm:prSet presAssocID="{2A7381D1-1F19-42E1-A2EF-E98D8C267ED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6057A44-795C-406B-8364-C06BAE4E6EFD}" type="pres">
      <dgm:prSet presAssocID="{0AA89C5E-1509-481D-9B15-78C4449B351F}" presName="hierRoot1" presStyleCnt="0">
        <dgm:presLayoutVars>
          <dgm:hierBranch val="init"/>
        </dgm:presLayoutVars>
      </dgm:prSet>
      <dgm:spPr/>
    </dgm:pt>
    <dgm:pt modelId="{36B7FBE7-95D3-4475-A856-28FF0ADD14B0}" type="pres">
      <dgm:prSet presAssocID="{0AA89C5E-1509-481D-9B15-78C4449B351F}" presName="rootComposite1" presStyleCnt="0"/>
      <dgm:spPr/>
    </dgm:pt>
    <dgm:pt modelId="{6BAD8A25-DA33-4EA6-8120-4D294121A97A}" type="pres">
      <dgm:prSet presAssocID="{0AA89C5E-1509-481D-9B15-78C4449B351F}" presName="rootText1" presStyleLbl="node0" presStyleIdx="0" presStyleCnt="1" custScaleY="726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3CB51A5-8246-4681-ACF3-B713B70D58D3}" type="pres">
      <dgm:prSet presAssocID="{0AA89C5E-1509-481D-9B15-78C4449B351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6D37FA9F-F6D4-4120-9662-DF30B8B166F1}" type="pres">
      <dgm:prSet presAssocID="{0AA89C5E-1509-481D-9B15-78C4449B351F}" presName="hierChild2" presStyleCnt="0"/>
      <dgm:spPr/>
    </dgm:pt>
    <dgm:pt modelId="{4EE85FAA-EF2E-4A6E-9B61-279FE87814C8}" type="pres">
      <dgm:prSet presAssocID="{876D7A84-224B-452B-8272-12C4E33004C6}" presName="Name37" presStyleLbl="parChTrans1D2" presStyleIdx="0" presStyleCnt="5"/>
      <dgm:spPr/>
      <dgm:t>
        <a:bodyPr/>
        <a:lstStyle/>
        <a:p>
          <a:endParaRPr lang="ru-RU"/>
        </a:p>
      </dgm:t>
    </dgm:pt>
    <dgm:pt modelId="{43CA90B2-B25E-4787-AD20-81F1362E21FF}" type="pres">
      <dgm:prSet presAssocID="{4DBD0241-DA39-45F7-9579-B23E785D457C}" presName="hierRoot2" presStyleCnt="0">
        <dgm:presLayoutVars>
          <dgm:hierBranch val="init"/>
        </dgm:presLayoutVars>
      </dgm:prSet>
      <dgm:spPr/>
    </dgm:pt>
    <dgm:pt modelId="{A1EA6010-2B13-4723-B412-8A967DAD5036}" type="pres">
      <dgm:prSet presAssocID="{4DBD0241-DA39-45F7-9579-B23E785D457C}" presName="rootComposite" presStyleCnt="0"/>
      <dgm:spPr/>
    </dgm:pt>
    <dgm:pt modelId="{3B767280-7BA1-447D-B569-DFDBCF7E1324}" type="pres">
      <dgm:prSet presAssocID="{4DBD0241-DA39-45F7-9579-B23E785D457C}" presName="rootText" presStyleLbl="node2" presStyleIdx="0" presStyleCnt="4" custScaleX="123203" custLinFactNeighborX="-1856" custLinFactNeighborY="-247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E1F5907-DEAE-4023-BAC2-76DA55A4F96A}" type="pres">
      <dgm:prSet presAssocID="{4DBD0241-DA39-45F7-9579-B23E785D457C}" presName="rootConnector" presStyleLbl="node2" presStyleIdx="0" presStyleCnt="4"/>
      <dgm:spPr/>
      <dgm:t>
        <a:bodyPr/>
        <a:lstStyle/>
        <a:p>
          <a:endParaRPr lang="ru-RU"/>
        </a:p>
      </dgm:t>
    </dgm:pt>
    <dgm:pt modelId="{0A5FE9CF-A56E-43DE-82AD-5A9C84CF51F5}" type="pres">
      <dgm:prSet presAssocID="{4DBD0241-DA39-45F7-9579-B23E785D457C}" presName="hierChild4" presStyleCnt="0"/>
      <dgm:spPr/>
    </dgm:pt>
    <dgm:pt modelId="{AE503E31-344F-486E-AAE9-93EA493A0B88}" type="pres">
      <dgm:prSet presAssocID="{4DBD0241-DA39-45F7-9579-B23E785D457C}" presName="hierChild5" presStyleCnt="0"/>
      <dgm:spPr/>
    </dgm:pt>
    <dgm:pt modelId="{16F82294-B448-49C8-A344-5C555C607200}" type="pres">
      <dgm:prSet presAssocID="{F4467F8F-F432-4AEE-B63A-E1AF53D15ECA}" presName="Name37" presStyleLbl="parChTrans1D2" presStyleIdx="1" presStyleCnt="5"/>
      <dgm:spPr/>
      <dgm:t>
        <a:bodyPr/>
        <a:lstStyle/>
        <a:p>
          <a:endParaRPr lang="ru-RU"/>
        </a:p>
      </dgm:t>
    </dgm:pt>
    <dgm:pt modelId="{034E424C-74D1-488A-94AF-4C2F010CF101}" type="pres">
      <dgm:prSet presAssocID="{ED9517CB-7B87-4BE2-A55A-17DC21F8588C}" presName="hierRoot2" presStyleCnt="0">
        <dgm:presLayoutVars>
          <dgm:hierBranch val="init"/>
        </dgm:presLayoutVars>
      </dgm:prSet>
      <dgm:spPr/>
    </dgm:pt>
    <dgm:pt modelId="{809F53EC-AF61-466E-AFA3-81716B5DB51F}" type="pres">
      <dgm:prSet presAssocID="{ED9517CB-7B87-4BE2-A55A-17DC21F8588C}" presName="rootComposite" presStyleCnt="0"/>
      <dgm:spPr/>
    </dgm:pt>
    <dgm:pt modelId="{C7B0B155-8DF1-4EFE-86CF-E6F712A0107D}" type="pres">
      <dgm:prSet presAssocID="{ED9517CB-7B87-4BE2-A55A-17DC21F8588C}" presName="rootText" presStyleLbl="node2" presStyleIdx="1" presStyleCnt="4" custScaleY="13923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74628EB-8982-47E8-94F8-6417622B9B82}" type="pres">
      <dgm:prSet presAssocID="{ED9517CB-7B87-4BE2-A55A-17DC21F8588C}" presName="rootConnector" presStyleLbl="node2" presStyleIdx="1" presStyleCnt="4"/>
      <dgm:spPr/>
      <dgm:t>
        <a:bodyPr/>
        <a:lstStyle/>
        <a:p>
          <a:endParaRPr lang="ru-RU"/>
        </a:p>
      </dgm:t>
    </dgm:pt>
    <dgm:pt modelId="{AE1D8B0A-D0A4-4FCC-A907-634194BD8FB1}" type="pres">
      <dgm:prSet presAssocID="{ED9517CB-7B87-4BE2-A55A-17DC21F8588C}" presName="hierChild4" presStyleCnt="0"/>
      <dgm:spPr/>
    </dgm:pt>
    <dgm:pt modelId="{5FA8D399-9F4F-4604-B6C8-EE35F4E12CCF}" type="pres">
      <dgm:prSet presAssocID="{ED9517CB-7B87-4BE2-A55A-17DC21F8588C}" presName="hierChild5" presStyleCnt="0"/>
      <dgm:spPr/>
    </dgm:pt>
    <dgm:pt modelId="{F282B2B1-1D58-473C-AD4E-5614903239E8}" type="pres">
      <dgm:prSet presAssocID="{08DEB6F4-6BA9-4380-AADF-B59743CC092D}" presName="Name37" presStyleLbl="parChTrans1D2" presStyleIdx="2" presStyleCnt="5"/>
      <dgm:spPr/>
      <dgm:t>
        <a:bodyPr/>
        <a:lstStyle/>
        <a:p>
          <a:endParaRPr lang="ru-RU"/>
        </a:p>
      </dgm:t>
    </dgm:pt>
    <dgm:pt modelId="{877A7F04-0B06-4F87-B1D7-1883E40DD1D1}" type="pres">
      <dgm:prSet presAssocID="{DC8C8C27-7E6B-4611-B452-6FA94E516817}" presName="hierRoot2" presStyleCnt="0">
        <dgm:presLayoutVars>
          <dgm:hierBranch val="init"/>
        </dgm:presLayoutVars>
      </dgm:prSet>
      <dgm:spPr/>
    </dgm:pt>
    <dgm:pt modelId="{3676DBC1-F32B-4153-A0D4-0D15CEBA42B9}" type="pres">
      <dgm:prSet presAssocID="{DC8C8C27-7E6B-4611-B452-6FA94E516817}" presName="rootComposite" presStyleCnt="0"/>
      <dgm:spPr/>
    </dgm:pt>
    <dgm:pt modelId="{84B95533-F1E2-429D-87B2-BD7BF697DDD1}" type="pres">
      <dgm:prSet presAssocID="{DC8C8C27-7E6B-4611-B452-6FA94E516817}" presName="rootText" presStyleLbl="node2" presStyleIdx="2" presStyleCnt="4" custScaleX="123014" custLinFactNeighborX="-3182" custLinFactNeighborY="-139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D60590C-F544-4C29-987F-8201C0A1E3CF}" type="pres">
      <dgm:prSet presAssocID="{DC8C8C27-7E6B-4611-B452-6FA94E516817}" presName="rootConnector" presStyleLbl="node2" presStyleIdx="2" presStyleCnt="4"/>
      <dgm:spPr/>
      <dgm:t>
        <a:bodyPr/>
        <a:lstStyle/>
        <a:p>
          <a:endParaRPr lang="ru-RU"/>
        </a:p>
      </dgm:t>
    </dgm:pt>
    <dgm:pt modelId="{9D2E2764-81F8-4EBD-9449-2D5E1DA0772B}" type="pres">
      <dgm:prSet presAssocID="{DC8C8C27-7E6B-4611-B452-6FA94E516817}" presName="hierChild4" presStyleCnt="0"/>
      <dgm:spPr/>
    </dgm:pt>
    <dgm:pt modelId="{3177900B-F2EB-4E58-B136-458275795451}" type="pres">
      <dgm:prSet presAssocID="{DC8C8C27-7E6B-4611-B452-6FA94E516817}" presName="hierChild5" presStyleCnt="0"/>
      <dgm:spPr/>
    </dgm:pt>
    <dgm:pt modelId="{B2C0A65F-FAF2-4A8C-A6A8-77180EAA9012}" type="pres">
      <dgm:prSet presAssocID="{3438A291-13AC-40BA-98AA-DB99906DA60B}" presName="Name37" presStyleLbl="parChTrans1D2" presStyleIdx="3" presStyleCnt="5"/>
      <dgm:spPr/>
      <dgm:t>
        <a:bodyPr/>
        <a:lstStyle/>
        <a:p>
          <a:endParaRPr lang="ru-RU"/>
        </a:p>
      </dgm:t>
    </dgm:pt>
    <dgm:pt modelId="{E3BC45C9-3EE4-41B9-91A1-0A174B7C041A}" type="pres">
      <dgm:prSet presAssocID="{5BDCF8D4-4530-4455-81E0-D04735035518}" presName="hierRoot2" presStyleCnt="0">
        <dgm:presLayoutVars>
          <dgm:hierBranch val="init"/>
        </dgm:presLayoutVars>
      </dgm:prSet>
      <dgm:spPr/>
    </dgm:pt>
    <dgm:pt modelId="{99A2A69A-012B-4949-9D25-226A66025907}" type="pres">
      <dgm:prSet presAssocID="{5BDCF8D4-4530-4455-81E0-D04735035518}" presName="rootComposite" presStyleCnt="0"/>
      <dgm:spPr/>
    </dgm:pt>
    <dgm:pt modelId="{B7F86274-7E7D-4108-A33F-D19408A3F6B8}" type="pres">
      <dgm:prSet presAssocID="{5BDCF8D4-4530-4455-81E0-D04735035518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703D933-7193-4B00-8694-018268221147}" type="pres">
      <dgm:prSet presAssocID="{5BDCF8D4-4530-4455-81E0-D04735035518}" presName="rootConnector" presStyleLbl="node2" presStyleIdx="3" presStyleCnt="4"/>
      <dgm:spPr/>
      <dgm:t>
        <a:bodyPr/>
        <a:lstStyle/>
        <a:p>
          <a:endParaRPr lang="ru-RU"/>
        </a:p>
      </dgm:t>
    </dgm:pt>
    <dgm:pt modelId="{0295C4EF-612F-4A90-96D5-A69BFD3D9778}" type="pres">
      <dgm:prSet presAssocID="{5BDCF8D4-4530-4455-81E0-D04735035518}" presName="hierChild4" presStyleCnt="0"/>
      <dgm:spPr/>
    </dgm:pt>
    <dgm:pt modelId="{5E18341D-178D-4D24-8AA2-2B56F4445E88}" type="pres">
      <dgm:prSet presAssocID="{5BDCF8D4-4530-4455-81E0-D04735035518}" presName="hierChild5" presStyleCnt="0"/>
      <dgm:spPr/>
    </dgm:pt>
    <dgm:pt modelId="{E253137E-20F4-4A4A-AFFC-1B2A2C8C9ADE}" type="pres">
      <dgm:prSet presAssocID="{0AA89C5E-1509-481D-9B15-78C4449B351F}" presName="hierChild3" presStyleCnt="0"/>
      <dgm:spPr/>
    </dgm:pt>
    <dgm:pt modelId="{5BB560A2-51CF-4609-88BE-9AFF003C5AEF}" type="pres">
      <dgm:prSet presAssocID="{DA7A734C-7344-4194-8B8F-BC0299A60B23}" presName="Name111" presStyleLbl="parChTrans1D2" presStyleIdx="4" presStyleCnt="5"/>
      <dgm:spPr/>
      <dgm:t>
        <a:bodyPr/>
        <a:lstStyle/>
        <a:p>
          <a:endParaRPr lang="ru-RU"/>
        </a:p>
      </dgm:t>
    </dgm:pt>
    <dgm:pt modelId="{928A22C4-22EC-4500-95DA-96618D0DF466}" type="pres">
      <dgm:prSet presAssocID="{9468A28A-79F1-47A0-AC95-8CAFB2059A24}" presName="hierRoot3" presStyleCnt="0">
        <dgm:presLayoutVars>
          <dgm:hierBranch val="init"/>
        </dgm:presLayoutVars>
      </dgm:prSet>
      <dgm:spPr/>
    </dgm:pt>
    <dgm:pt modelId="{3C4F99A8-E472-4861-AF50-1B8EDF58E937}" type="pres">
      <dgm:prSet presAssocID="{9468A28A-79F1-47A0-AC95-8CAFB2059A24}" presName="rootComposite3" presStyleCnt="0"/>
      <dgm:spPr/>
    </dgm:pt>
    <dgm:pt modelId="{79B1D4D9-B052-4BE7-89C9-595A0698D083}" type="pres">
      <dgm:prSet presAssocID="{9468A28A-79F1-47A0-AC95-8CAFB2059A24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8E0A8B4-CC39-4CFB-B3B0-0AD0D926E9D6}" type="pres">
      <dgm:prSet presAssocID="{9468A28A-79F1-47A0-AC95-8CAFB2059A24}" presName="rootConnector3" presStyleLbl="asst1" presStyleIdx="0" presStyleCnt="1"/>
      <dgm:spPr/>
      <dgm:t>
        <a:bodyPr/>
        <a:lstStyle/>
        <a:p>
          <a:endParaRPr lang="ru-RU"/>
        </a:p>
      </dgm:t>
    </dgm:pt>
    <dgm:pt modelId="{7E690554-AF5C-48EE-A62A-C9B51E0C4EEE}" type="pres">
      <dgm:prSet presAssocID="{9468A28A-79F1-47A0-AC95-8CAFB2059A24}" presName="hierChild6" presStyleCnt="0"/>
      <dgm:spPr/>
    </dgm:pt>
    <dgm:pt modelId="{8CC5B374-480A-417A-91EF-192E6887E4D1}" type="pres">
      <dgm:prSet presAssocID="{9468A28A-79F1-47A0-AC95-8CAFB2059A24}" presName="hierChild7" presStyleCnt="0"/>
      <dgm:spPr/>
    </dgm:pt>
  </dgm:ptLst>
  <dgm:cxnLst>
    <dgm:cxn modelId="{FEE6DD41-574C-4A64-B8AF-93DE9BDE81E7}" srcId="{2A7381D1-1F19-42E1-A2EF-E98D8C267ED7}" destId="{0AA89C5E-1509-481D-9B15-78C4449B351F}" srcOrd="0" destOrd="0" parTransId="{57503D80-2F66-4772-99FA-C81383E233E1}" sibTransId="{2CB56216-D264-48FE-9047-B6E1E3841474}"/>
    <dgm:cxn modelId="{32F7D387-054A-4CD5-85D0-8946C5842F8E}" type="presOf" srcId="{0AA89C5E-1509-481D-9B15-78C4449B351F}" destId="{E3CB51A5-8246-4681-ACF3-B713B70D58D3}" srcOrd="1" destOrd="0" presId="urn:microsoft.com/office/officeart/2005/8/layout/orgChart1"/>
    <dgm:cxn modelId="{849513F8-64FC-41AF-B817-D9392186DE53}" type="presOf" srcId="{9468A28A-79F1-47A0-AC95-8CAFB2059A24}" destId="{A8E0A8B4-CC39-4CFB-B3B0-0AD0D926E9D6}" srcOrd="1" destOrd="0" presId="urn:microsoft.com/office/officeart/2005/8/layout/orgChart1"/>
    <dgm:cxn modelId="{CB6967AC-339D-4B5A-97EB-1394F4FF5547}" type="presOf" srcId="{ED9517CB-7B87-4BE2-A55A-17DC21F8588C}" destId="{174628EB-8982-47E8-94F8-6417622B9B82}" srcOrd="1" destOrd="0" presId="urn:microsoft.com/office/officeart/2005/8/layout/orgChart1"/>
    <dgm:cxn modelId="{5615A8E8-1E78-49D0-8C44-7708D8FD5A13}" type="presOf" srcId="{DC8C8C27-7E6B-4611-B452-6FA94E516817}" destId="{DD60590C-F544-4C29-987F-8201C0A1E3CF}" srcOrd="1" destOrd="0" presId="urn:microsoft.com/office/officeart/2005/8/layout/orgChart1"/>
    <dgm:cxn modelId="{667DA7A0-025E-4711-8634-4E09D29CDE48}" type="presOf" srcId="{4DBD0241-DA39-45F7-9579-B23E785D457C}" destId="{2E1F5907-DEAE-4023-BAC2-76DA55A4F96A}" srcOrd="1" destOrd="0" presId="urn:microsoft.com/office/officeart/2005/8/layout/orgChart1"/>
    <dgm:cxn modelId="{6E62C7BC-A881-4443-BDE4-B0FBE190A388}" srcId="{0AA89C5E-1509-481D-9B15-78C4449B351F}" destId="{ED9517CB-7B87-4BE2-A55A-17DC21F8588C}" srcOrd="2" destOrd="0" parTransId="{F4467F8F-F432-4AEE-B63A-E1AF53D15ECA}" sibTransId="{1FBE4CE7-9B56-474D-BD6F-713B644E980F}"/>
    <dgm:cxn modelId="{3A06247B-C4C1-491E-BDED-84FB5F5B029E}" type="presOf" srcId="{DC8C8C27-7E6B-4611-B452-6FA94E516817}" destId="{84B95533-F1E2-429D-87B2-BD7BF697DDD1}" srcOrd="0" destOrd="0" presId="urn:microsoft.com/office/officeart/2005/8/layout/orgChart1"/>
    <dgm:cxn modelId="{5F74D6F1-A72C-485F-B5FA-06652ADBAD5B}" type="presOf" srcId="{DA7A734C-7344-4194-8B8F-BC0299A60B23}" destId="{5BB560A2-51CF-4609-88BE-9AFF003C5AEF}" srcOrd="0" destOrd="0" presId="urn:microsoft.com/office/officeart/2005/8/layout/orgChart1"/>
    <dgm:cxn modelId="{D870D4B7-9432-4B19-A493-28E9A9DA4653}" type="presOf" srcId="{ED9517CB-7B87-4BE2-A55A-17DC21F8588C}" destId="{C7B0B155-8DF1-4EFE-86CF-E6F712A0107D}" srcOrd="0" destOrd="0" presId="urn:microsoft.com/office/officeart/2005/8/layout/orgChart1"/>
    <dgm:cxn modelId="{A6AC8230-6D33-45BE-9169-DC4F5B77C021}" type="presOf" srcId="{5BDCF8D4-4530-4455-81E0-D04735035518}" destId="{B7F86274-7E7D-4108-A33F-D19408A3F6B8}" srcOrd="0" destOrd="0" presId="urn:microsoft.com/office/officeart/2005/8/layout/orgChart1"/>
    <dgm:cxn modelId="{2D63CAF5-28CC-4162-9FF7-7779A5054312}" type="presOf" srcId="{876D7A84-224B-452B-8272-12C4E33004C6}" destId="{4EE85FAA-EF2E-4A6E-9B61-279FE87814C8}" srcOrd="0" destOrd="0" presId="urn:microsoft.com/office/officeart/2005/8/layout/orgChart1"/>
    <dgm:cxn modelId="{592A3B7A-EE90-49E7-BE97-D7F6B7659143}" type="presOf" srcId="{F4467F8F-F432-4AEE-B63A-E1AF53D15ECA}" destId="{16F82294-B448-49C8-A344-5C555C607200}" srcOrd="0" destOrd="0" presId="urn:microsoft.com/office/officeart/2005/8/layout/orgChart1"/>
    <dgm:cxn modelId="{6B63682D-2B35-4C26-A424-82311F1D2970}" type="presOf" srcId="{2A7381D1-1F19-42E1-A2EF-E98D8C267ED7}" destId="{7C6DECE3-F5F6-49B7-9779-FC6D1C363E30}" srcOrd="0" destOrd="0" presId="urn:microsoft.com/office/officeart/2005/8/layout/orgChart1"/>
    <dgm:cxn modelId="{D541E452-D0AA-4A51-9ECE-BC714E51C98F}" type="presOf" srcId="{0AA89C5E-1509-481D-9B15-78C4449B351F}" destId="{6BAD8A25-DA33-4EA6-8120-4D294121A97A}" srcOrd="0" destOrd="0" presId="urn:microsoft.com/office/officeart/2005/8/layout/orgChart1"/>
    <dgm:cxn modelId="{23570A68-3AE2-4AE6-9DC4-D0EBE90C165B}" type="presOf" srcId="{5BDCF8D4-4530-4455-81E0-D04735035518}" destId="{9703D933-7193-4B00-8694-018268221147}" srcOrd="1" destOrd="0" presId="urn:microsoft.com/office/officeart/2005/8/layout/orgChart1"/>
    <dgm:cxn modelId="{E03B52F1-F99A-4520-9912-8F0216F5667D}" type="presOf" srcId="{4DBD0241-DA39-45F7-9579-B23E785D457C}" destId="{3B767280-7BA1-447D-B569-DFDBCF7E1324}" srcOrd="0" destOrd="0" presId="urn:microsoft.com/office/officeart/2005/8/layout/orgChart1"/>
    <dgm:cxn modelId="{06A1EA8D-1CA3-42FD-A4DC-0ED54ED15C6A}" srcId="{0AA89C5E-1509-481D-9B15-78C4449B351F}" destId="{DC8C8C27-7E6B-4611-B452-6FA94E516817}" srcOrd="3" destOrd="0" parTransId="{08DEB6F4-6BA9-4380-AADF-B59743CC092D}" sibTransId="{0A4C4FF7-BFE1-49A6-8EB0-3CEC78669D5F}"/>
    <dgm:cxn modelId="{620D8F79-B4E0-47C8-BE12-392D07778699}" srcId="{0AA89C5E-1509-481D-9B15-78C4449B351F}" destId="{4DBD0241-DA39-45F7-9579-B23E785D457C}" srcOrd="1" destOrd="0" parTransId="{876D7A84-224B-452B-8272-12C4E33004C6}" sibTransId="{1113013A-8442-48AE-8D59-752023B77585}"/>
    <dgm:cxn modelId="{EC4493B5-A9E5-4340-AB68-8FC34161CA00}" type="presOf" srcId="{3438A291-13AC-40BA-98AA-DB99906DA60B}" destId="{B2C0A65F-FAF2-4A8C-A6A8-77180EAA9012}" srcOrd="0" destOrd="0" presId="urn:microsoft.com/office/officeart/2005/8/layout/orgChart1"/>
    <dgm:cxn modelId="{90CA8EAA-CE57-42A3-BDBA-3B693561549E}" type="presOf" srcId="{9468A28A-79F1-47A0-AC95-8CAFB2059A24}" destId="{79B1D4D9-B052-4BE7-89C9-595A0698D083}" srcOrd="0" destOrd="0" presId="urn:microsoft.com/office/officeart/2005/8/layout/orgChart1"/>
    <dgm:cxn modelId="{D35545B7-7EE5-4982-B3C6-5F0F226EBED1}" srcId="{0AA89C5E-1509-481D-9B15-78C4449B351F}" destId="{9468A28A-79F1-47A0-AC95-8CAFB2059A24}" srcOrd="0" destOrd="0" parTransId="{DA7A734C-7344-4194-8B8F-BC0299A60B23}" sibTransId="{83956A71-DBA4-491D-B380-F3EDB82E5BCF}"/>
    <dgm:cxn modelId="{46A2B77C-B45F-4612-8592-8C9F42B245E7}" srcId="{0AA89C5E-1509-481D-9B15-78C4449B351F}" destId="{5BDCF8D4-4530-4455-81E0-D04735035518}" srcOrd="4" destOrd="0" parTransId="{3438A291-13AC-40BA-98AA-DB99906DA60B}" sibTransId="{16304C92-BECA-4F9E-995F-D28D965C77FA}"/>
    <dgm:cxn modelId="{90ED24D2-55A7-469A-84E4-E271E146BB4A}" type="presOf" srcId="{08DEB6F4-6BA9-4380-AADF-B59743CC092D}" destId="{F282B2B1-1D58-473C-AD4E-5614903239E8}" srcOrd="0" destOrd="0" presId="urn:microsoft.com/office/officeart/2005/8/layout/orgChart1"/>
    <dgm:cxn modelId="{1A154547-288B-4C0E-9832-6B6751FACE96}" type="presParOf" srcId="{7C6DECE3-F5F6-49B7-9779-FC6D1C363E30}" destId="{86057A44-795C-406B-8364-C06BAE4E6EFD}" srcOrd="0" destOrd="0" presId="urn:microsoft.com/office/officeart/2005/8/layout/orgChart1"/>
    <dgm:cxn modelId="{56025B22-5097-4761-8730-BB0AF40D5569}" type="presParOf" srcId="{86057A44-795C-406B-8364-C06BAE4E6EFD}" destId="{36B7FBE7-95D3-4475-A856-28FF0ADD14B0}" srcOrd="0" destOrd="0" presId="urn:microsoft.com/office/officeart/2005/8/layout/orgChart1"/>
    <dgm:cxn modelId="{855C8D7F-EEC7-4D32-8B46-400A0FE38E39}" type="presParOf" srcId="{36B7FBE7-95D3-4475-A856-28FF0ADD14B0}" destId="{6BAD8A25-DA33-4EA6-8120-4D294121A97A}" srcOrd="0" destOrd="0" presId="urn:microsoft.com/office/officeart/2005/8/layout/orgChart1"/>
    <dgm:cxn modelId="{F5A869E7-515F-4BBE-8C72-39653CC4B8B9}" type="presParOf" srcId="{36B7FBE7-95D3-4475-A856-28FF0ADD14B0}" destId="{E3CB51A5-8246-4681-ACF3-B713B70D58D3}" srcOrd="1" destOrd="0" presId="urn:microsoft.com/office/officeart/2005/8/layout/orgChart1"/>
    <dgm:cxn modelId="{E4F886D6-033C-4937-9FFF-C202AE62089C}" type="presParOf" srcId="{86057A44-795C-406B-8364-C06BAE4E6EFD}" destId="{6D37FA9F-F6D4-4120-9662-DF30B8B166F1}" srcOrd="1" destOrd="0" presId="urn:microsoft.com/office/officeart/2005/8/layout/orgChart1"/>
    <dgm:cxn modelId="{50401D6A-3366-492A-9BB9-FB8A6C4AE5D6}" type="presParOf" srcId="{6D37FA9F-F6D4-4120-9662-DF30B8B166F1}" destId="{4EE85FAA-EF2E-4A6E-9B61-279FE87814C8}" srcOrd="0" destOrd="0" presId="urn:microsoft.com/office/officeart/2005/8/layout/orgChart1"/>
    <dgm:cxn modelId="{AB1EA8AD-7E96-4183-90AA-645F801FDA54}" type="presParOf" srcId="{6D37FA9F-F6D4-4120-9662-DF30B8B166F1}" destId="{43CA90B2-B25E-4787-AD20-81F1362E21FF}" srcOrd="1" destOrd="0" presId="urn:microsoft.com/office/officeart/2005/8/layout/orgChart1"/>
    <dgm:cxn modelId="{45CD81DE-DFF1-4095-B814-507E237D207D}" type="presParOf" srcId="{43CA90B2-B25E-4787-AD20-81F1362E21FF}" destId="{A1EA6010-2B13-4723-B412-8A967DAD5036}" srcOrd="0" destOrd="0" presId="urn:microsoft.com/office/officeart/2005/8/layout/orgChart1"/>
    <dgm:cxn modelId="{BFF4CB0A-B3F1-4BF5-9193-4CAEBA963C50}" type="presParOf" srcId="{A1EA6010-2B13-4723-B412-8A967DAD5036}" destId="{3B767280-7BA1-447D-B569-DFDBCF7E1324}" srcOrd="0" destOrd="0" presId="urn:microsoft.com/office/officeart/2005/8/layout/orgChart1"/>
    <dgm:cxn modelId="{58AE7A5F-CB54-433D-807E-F6D8354E1434}" type="presParOf" srcId="{A1EA6010-2B13-4723-B412-8A967DAD5036}" destId="{2E1F5907-DEAE-4023-BAC2-76DA55A4F96A}" srcOrd="1" destOrd="0" presId="urn:microsoft.com/office/officeart/2005/8/layout/orgChart1"/>
    <dgm:cxn modelId="{79AFDAB2-6420-4F54-B5BA-2D46A0227E0A}" type="presParOf" srcId="{43CA90B2-B25E-4787-AD20-81F1362E21FF}" destId="{0A5FE9CF-A56E-43DE-82AD-5A9C84CF51F5}" srcOrd="1" destOrd="0" presId="urn:microsoft.com/office/officeart/2005/8/layout/orgChart1"/>
    <dgm:cxn modelId="{8BA8431B-FE6F-4D17-9D0E-2575C189F01A}" type="presParOf" srcId="{43CA90B2-B25E-4787-AD20-81F1362E21FF}" destId="{AE503E31-344F-486E-AAE9-93EA493A0B88}" srcOrd="2" destOrd="0" presId="urn:microsoft.com/office/officeart/2005/8/layout/orgChart1"/>
    <dgm:cxn modelId="{4186182C-E3CF-4133-A3FE-397CAA0704CC}" type="presParOf" srcId="{6D37FA9F-F6D4-4120-9662-DF30B8B166F1}" destId="{16F82294-B448-49C8-A344-5C555C607200}" srcOrd="2" destOrd="0" presId="urn:microsoft.com/office/officeart/2005/8/layout/orgChart1"/>
    <dgm:cxn modelId="{8B19C11D-AF97-4BE7-BB1E-01970484F5A5}" type="presParOf" srcId="{6D37FA9F-F6D4-4120-9662-DF30B8B166F1}" destId="{034E424C-74D1-488A-94AF-4C2F010CF101}" srcOrd="3" destOrd="0" presId="urn:microsoft.com/office/officeart/2005/8/layout/orgChart1"/>
    <dgm:cxn modelId="{4C8424FD-8E3A-4ABE-91C4-60AAF5EEAB92}" type="presParOf" srcId="{034E424C-74D1-488A-94AF-4C2F010CF101}" destId="{809F53EC-AF61-466E-AFA3-81716B5DB51F}" srcOrd="0" destOrd="0" presId="urn:microsoft.com/office/officeart/2005/8/layout/orgChart1"/>
    <dgm:cxn modelId="{4E5FBC35-8253-47D3-B42A-B4127053C627}" type="presParOf" srcId="{809F53EC-AF61-466E-AFA3-81716B5DB51F}" destId="{C7B0B155-8DF1-4EFE-86CF-E6F712A0107D}" srcOrd="0" destOrd="0" presId="urn:microsoft.com/office/officeart/2005/8/layout/orgChart1"/>
    <dgm:cxn modelId="{24BCF298-69A2-48EA-893E-C28C1315C022}" type="presParOf" srcId="{809F53EC-AF61-466E-AFA3-81716B5DB51F}" destId="{174628EB-8982-47E8-94F8-6417622B9B82}" srcOrd="1" destOrd="0" presId="urn:microsoft.com/office/officeart/2005/8/layout/orgChart1"/>
    <dgm:cxn modelId="{1D5AF8AF-93EF-4375-8391-CC6D7E7D23B0}" type="presParOf" srcId="{034E424C-74D1-488A-94AF-4C2F010CF101}" destId="{AE1D8B0A-D0A4-4FCC-A907-634194BD8FB1}" srcOrd="1" destOrd="0" presId="urn:microsoft.com/office/officeart/2005/8/layout/orgChart1"/>
    <dgm:cxn modelId="{5F1BFE8C-77AB-4103-8F87-0DE55C900AB9}" type="presParOf" srcId="{034E424C-74D1-488A-94AF-4C2F010CF101}" destId="{5FA8D399-9F4F-4604-B6C8-EE35F4E12CCF}" srcOrd="2" destOrd="0" presId="urn:microsoft.com/office/officeart/2005/8/layout/orgChart1"/>
    <dgm:cxn modelId="{16E5AE0E-E45A-4241-A2EB-2A94408471B3}" type="presParOf" srcId="{6D37FA9F-F6D4-4120-9662-DF30B8B166F1}" destId="{F282B2B1-1D58-473C-AD4E-5614903239E8}" srcOrd="4" destOrd="0" presId="urn:microsoft.com/office/officeart/2005/8/layout/orgChart1"/>
    <dgm:cxn modelId="{2D52CBFC-CE33-4D50-BD1C-44A8D8C2EC43}" type="presParOf" srcId="{6D37FA9F-F6D4-4120-9662-DF30B8B166F1}" destId="{877A7F04-0B06-4F87-B1D7-1883E40DD1D1}" srcOrd="5" destOrd="0" presId="urn:microsoft.com/office/officeart/2005/8/layout/orgChart1"/>
    <dgm:cxn modelId="{F7F8B3A2-0B01-4C84-9BBF-E3C1EDBA1554}" type="presParOf" srcId="{877A7F04-0B06-4F87-B1D7-1883E40DD1D1}" destId="{3676DBC1-F32B-4153-A0D4-0D15CEBA42B9}" srcOrd="0" destOrd="0" presId="urn:microsoft.com/office/officeart/2005/8/layout/orgChart1"/>
    <dgm:cxn modelId="{20DDD06A-8744-46A1-A168-162512AE0095}" type="presParOf" srcId="{3676DBC1-F32B-4153-A0D4-0D15CEBA42B9}" destId="{84B95533-F1E2-429D-87B2-BD7BF697DDD1}" srcOrd="0" destOrd="0" presId="urn:microsoft.com/office/officeart/2005/8/layout/orgChart1"/>
    <dgm:cxn modelId="{30FEC226-A559-44A5-A770-FC45CC39FFA1}" type="presParOf" srcId="{3676DBC1-F32B-4153-A0D4-0D15CEBA42B9}" destId="{DD60590C-F544-4C29-987F-8201C0A1E3CF}" srcOrd="1" destOrd="0" presId="urn:microsoft.com/office/officeart/2005/8/layout/orgChart1"/>
    <dgm:cxn modelId="{4DB408EF-3EFF-46AF-B1D5-92B72F3AD841}" type="presParOf" srcId="{877A7F04-0B06-4F87-B1D7-1883E40DD1D1}" destId="{9D2E2764-81F8-4EBD-9449-2D5E1DA0772B}" srcOrd="1" destOrd="0" presId="urn:microsoft.com/office/officeart/2005/8/layout/orgChart1"/>
    <dgm:cxn modelId="{85B08396-1C38-4EF8-BAC2-FF6873BCF362}" type="presParOf" srcId="{877A7F04-0B06-4F87-B1D7-1883E40DD1D1}" destId="{3177900B-F2EB-4E58-B136-458275795451}" srcOrd="2" destOrd="0" presId="urn:microsoft.com/office/officeart/2005/8/layout/orgChart1"/>
    <dgm:cxn modelId="{679F4A47-54E5-4B28-8216-1E040D5E58CC}" type="presParOf" srcId="{6D37FA9F-F6D4-4120-9662-DF30B8B166F1}" destId="{B2C0A65F-FAF2-4A8C-A6A8-77180EAA9012}" srcOrd="6" destOrd="0" presId="urn:microsoft.com/office/officeart/2005/8/layout/orgChart1"/>
    <dgm:cxn modelId="{EF781C28-594C-43FE-95E1-3EC5A81ABEF8}" type="presParOf" srcId="{6D37FA9F-F6D4-4120-9662-DF30B8B166F1}" destId="{E3BC45C9-3EE4-41B9-91A1-0A174B7C041A}" srcOrd="7" destOrd="0" presId="urn:microsoft.com/office/officeart/2005/8/layout/orgChart1"/>
    <dgm:cxn modelId="{3AB197F5-C54C-4F8C-943A-225B57FF6810}" type="presParOf" srcId="{E3BC45C9-3EE4-41B9-91A1-0A174B7C041A}" destId="{99A2A69A-012B-4949-9D25-226A66025907}" srcOrd="0" destOrd="0" presId="urn:microsoft.com/office/officeart/2005/8/layout/orgChart1"/>
    <dgm:cxn modelId="{50BA0C78-1FC2-485E-A06A-07E2E61AD1ED}" type="presParOf" srcId="{99A2A69A-012B-4949-9D25-226A66025907}" destId="{B7F86274-7E7D-4108-A33F-D19408A3F6B8}" srcOrd="0" destOrd="0" presId="urn:microsoft.com/office/officeart/2005/8/layout/orgChart1"/>
    <dgm:cxn modelId="{F25BA82D-FB5A-4719-B6AD-415FD63C5D0E}" type="presParOf" srcId="{99A2A69A-012B-4949-9D25-226A66025907}" destId="{9703D933-7193-4B00-8694-018268221147}" srcOrd="1" destOrd="0" presId="urn:microsoft.com/office/officeart/2005/8/layout/orgChart1"/>
    <dgm:cxn modelId="{68D2942E-8E2C-4621-8D36-BB636AF8252E}" type="presParOf" srcId="{E3BC45C9-3EE4-41B9-91A1-0A174B7C041A}" destId="{0295C4EF-612F-4A90-96D5-A69BFD3D9778}" srcOrd="1" destOrd="0" presId="urn:microsoft.com/office/officeart/2005/8/layout/orgChart1"/>
    <dgm:cxn modelId="{836A61B9-D01E-4181-B6D9-0F8DCB655F66}" type="presParOf" srcId="{E3BC45C9-3EE4-41B9-91A1-0A174B7C041A}" destId="{5E18341D-178D-4D24-8AA2-2B56F4445E88}" srcOrd="2" destOrd="0" presId="urn:microsoft.com/office/officeart/2005/8/layout/orgChart1"/>
    <dgm:cxn modelId="{552A1E62-DABE-4779-B977-21FBB7EFC6D5}" type="presParOf" srcId="{86057A44-795C-406B-8364-C06BAE4E6EFD}" destId="{E253137E-20F4-4A4A-AFFC-1B2A2C8C9ADE}" srcOrd="2" destOrd="0" presId="urn:microsoft.com/office/officeart/2005/8/layout/orgChart1"/>
    <dgm:cxn modelId="{90A14F8F-157D-46BD-B7B0-93E1C8501E47}" type="presParOf" srcId="{E253137E-20F4-4A4A-AFFC-1B2A2C8C9ADE}" destId="{5BB560A2-51CF-4609-88BE-9AFF003C5AEF}" srcOrd="0" destOrd="0" presId="urn:microsoft.com/office/officeart/2005/8/layout/orgChart1"/>
    <dgm:cxn modelId="{FB631711-08E2-467A-839B-22E7293DC71E}" type="presParOf" srcId="{E253137E-20F4-4A4A-AFFC-1B2A2C8C9ADE}" destId="{928A22C4-22EC-4500-95DA-96618D0DF466}" srcOrd="1" destOrd="0" presId="urn:microsoft.com/office/officeart/2005/8/layout/orgChart1"/>
    <dgm:cxn modelId="{FD79855E-D575-417B-950E-6C14EC460A32}" type="presParOf" srcId="{928A22C4-22EC-4500-95DA-96618D0DF466}" destId="{3C4F99A8-E472-4861-AF50-1B8EDF58E937}" srcOrd="0" destOrd="0" presId="urn:microsoft.com/office/officeart/2005/8/layout/orgChart1"/>
    <dgm:cxn modelId="{4EF854F4-CE7B-49DF-BCF0-24DE6204710B}" type="presParOf" srcId="{3C4F99A8-E472-4861-AF50-1B8EDF58E937}" destId="{79B1D4D9-B052-4BE7-89C9-595A0698D083}" srcOrd="0" destOrd="0" presId="urn:microsoft.com/office/officeart/2005/8/layout/orgChart1"/>
    <dgm:cxn modelId="{35614FF4-A3AA-4582-9F7B-74792EFA2229}" type="presParOf" srcId="{3C4F99A8-E472-4861-AF50-1B8EDF58E937}" destId="{A8E0A8B4-CC39-4CFB-B3B0-0AD0D926E9D6}" srcOrd="1" destOrd="0" presId="urn:microsoft.com/office/officeart/2005/8/layout/orgChart1"/>
    <dgm:cxn modelId="{319E05B4-877F-4D1E-AFCA-9BFB0239CEF3}" type="presParOf" srcId="{928A22C4-22EC-4500-95DA-96618D0DF466}" destId="{7E690554-AF5C-48EE-A62A-C9B51E0C4EEE}" srcOrd="1" destOrd="0" presId="urn:microsoft.com/office/officeart/2005/8/layout/orgChart1"/>
    <dgm:cxn modelId="{A45CBC28-459C-4222-90DA-4E90BC744614}" type="presParOf" srcId="{928A22C4-22EC-4500-95DA-96618D0DF466}" destId="{8CC5B374-480A-417A-91EF-192E6887E4D1}" srcOrd="2" destOrd="0" presId="urn:microsoft.com/office/officeart/2005/8/layout/orgChar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23728" y="4509120"/>
            <a:ext cx="6334472" cy="1872208"/>
          </a:xfrm>
        </p:spPr>
        <p:txBody>
          <a:bodyPr>
            <a:normAutofit fontScale="62500" lnSpcReduction="20000"/>
          </a:bodyPr>
          <a:lstStyle/>
          <a:p>
            <a:pPr algn="r"/>
            <a:r>
              <a:rPr lang="ru-RU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Автор:</a:t>
            </a:r>
            <a:endParaRPr lang="ru-RU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Созинова Г.А.,</a:t>
            </a:r>
          </a:p>
          <a:p>
            <a:pPr algn="r"/>
            <a:r>
              <a:rPr lang="ru-RU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истории, </a:t>
            </a:r>
            <a:endParaRPr lang="ru-RU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обществознания</a:t>
            </a:r>
            <a:endParaRPr lang="ru-RU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ИК-40, г. Кемерово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1805330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dirty="0"/>
              <a:t>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br>
              <a:rPr lang="ru-RU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«Новогодний </a:t>
            </a:r>
            <a:r>
              <a:rPr lang="ru-RU" sz="4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КВН»</a:t>
            </a:r>
            <a:r>
              <a:rPr lang="ru-RU" sz="4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C:\Users\ks\AppData\Local\Temp\Rar$DIa7156.17823\P107030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3071810"/>
            <a:ext cx="392909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58856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882424"/>
          </a:xfr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indent="449580">
              <a:spcAft>
                <a:spcPts val="0"/>
              </a:spcAft>
            </a:pPr>
            <a:r>
              <a:rPr lang="ru-RU" sz="2800" b="1" kern="100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Lucida Sans" panose="020B0602030504020204" pitchFamily="34" charset="0"/>
              </a:rPr>
              <a:t>Этапы реализации </a:t>
            </a:r>
            <a:r>
              <a:rPr lang="ru-RU" sz="2800" b="1" kern="100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Lucida Sans" panose="020B0602030504020204" pitchFamily="34" charset="0"/>
              </a:rPr>
              <a:t>проекта</a:t>
            </a:r>
            <a:endParaRPr lang="ru-RU" sz="2800" kern="100" dirty="0">
              <a:solidFill>
                <a:srgbClr val="0000CC"/>
              </a:solidFill>
              <a:effectLst/>
              <a:latin typeface="Liberation Serif"/>
              <a:ea typeface="NSimSun" panose="02010609030101010101" pitchFamily="49" charset="-122"/>
              <a:cs typeface="Lucida Sans" panose="020B0602030504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</p:spPr>
        <p:txBody>
          <a:bodyPr>
            <a:normAutofit/>
          </a:bodyPr>
          <a:lstStyle/>
          <a:p>
            <a:pPr lvl="0" algn="just">
              <a:spcAft>
                <a:spcPts val="925"/>
              </a:spcAft>
              <a:buNone/>
            </a:pPr>
            <a:r>
              <a:rPr lang="ru-RU" sz="2800" b="1" dirty="0" smtClean="0">
                <a:solidFill>
                  <a:srgbClr val="C00000"/>
                </a:solidFill>
                <a:highlight>
                  <a:scrgbClr r="0" g="0" b="0">
                    <a:alpha val="0"/>
                  </a:scrgbClr>
                </a:highlight>
                <a:latin typeface="Times New Roman" pitchFamily="18"/>
                <a:cs typeface="Tahoma" pitchFamily="2"/>
              </a:rPr>
              <a:t>	</a:t>
            </a:r>
            <a:endParaRPr lang="en-US" sz="2800" b="1" dirty="0" smtClean="0">
              <a:solidFill>
                <a:srgbClr val="C00000"/>
              </a:solidFill>
              <a:highlight>
                <a:scrgbClr r="0" g="0" b="0">
                  <a:alpha val="0"/>
                </a:scrgbClr>
              </a:highlight>
              <a:latin typeface="Times New Roman" pitchFamily="18"/>
              <a:cs typeface="Tahoma" pitchFamily="2"/>
            </a:endParaRPr>
          </a:p>
          <a:p>
            <a:pPr lvl="0" algn="just">
              <a:spcAft>
                <a:spcPts val="925"/>
              </a:spcAft>
              <a:buNone/>
            </a:pPr>
            <a:endParaRPr lang="en-US" sz="2800" b="1" dirty="0">
              <a:solidFill>
                <a:srgbClr val="C00000"/>
              </a:solidFill>
              <a:highlight>
                <a:scrgbClr r="0" g="0" b="0">
                  <a:alpha val="0"/>
                </a:scrgbClr>
              </a:highlight>
              <a:latin typeface="Times New Roman" pitchFamily="18"/>
              <a:cs typeface="Tahoma" pitchFamily="2"/>
            </a:endParaRPr>
          </a:p>
          <a:p>
            <a:pPr lvl="0" algn="just">
              <a:spcAft>
                <a:spcPts val="925"/>
              </a:spcAft>
              <a:buNone/>
            </a:pPr>
            <a:endPara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925"/>
              </a:spcAft>
              <a:buNone/>
            </a:pP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925"/>
              </a:spcAft>
              <a:buNone/>
            </a:pPr>
            <a:endPara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925"/>
              </a:spcAft>
              <a:buNone/>
            </a:pPr>
            <a:endParaRPr lang="ru-RU" sz="2800" b="1" dirty="0" smtClean="0">
              <a:solidFill>
                <a:srgbClr val="FF0000"/>
              </a:solidFill>
              <a:highlight>
                <a:scrgbClr r="0" g="0" b="0">
                  <a:alpha val="0"/>
                </a:scrgbClr>
              </a:highlight>
              <a:latin typeface="Times New Roman" pitchFamily="18"/>
              <a:cs typeface="Tahoma" pitchFamily="2"/>
            </a:endParaRPr>
          </a:p>
          <a:p>
            <a:pPr lvl="0">
              <a:spcBef>
                <a:spcPts val="1060"/>
              </a:spcBef>
              <a:buSzPct val="45000"/>
              <a:buFont typeface="OpenSymbol"/>
              <a:buChar char="●"/>
            </a:pPr>
            <a:endParaRPr lang="ru-RU" dirty="0" smtClean="0">
              <a:solidFill>
                <a:srgbClr val="002060"/>
              </a:solidFill>
              <a:highlight>
                <a:scrgbClr r="0" g="0" b="0">
                  <a:alpha val="0"/>
                </a:scrgbClr>
              </a:highlight>
              <a:latin typeface="Times New Roman" pitchFamily="18"/>
              <a:cs typeface="Tahoma" pitchFamily="2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214422"/>
            <a:ext cx="8229600" cy="1357322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en-US" sz="2400" b="1" kern="1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b="1" kern="1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Подготовительный (сентябрь </a:t>
            </a:r>
            <a:r>
              <a:rPr lang="ru-RU" sz="2400" b="1" kern="1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октябрь 2021 </a:t>
            </a:r>
            <a:r>
              <a:rPr lang="ru-RU" sz="2400" b="1" kern="1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года)</a:t>
            </a:r>
            <a:endParaRPr lang="ru-RU" sz="2400" kern="1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NSimSun" panose="02010609030101010101" pitchFamily="49" charset="-122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kern="100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2400" b="1" kern="100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kern="100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словий для успешной реализации проекта, коммуникация с </a:t>
            </a:r>
            <a:r>
              <a:rPr lang="ru-RU" sz="2400" kern="100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аудиторией.</a:t>
            </a:r>
            <a:endParaRPr lang="ru-RU" sz="2400" kern="100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NSimSun" panose="0201060903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9992" y="5229200"/>
            <a:ext cx="8286808" cy="1343072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endParaRPr lang="ru-RU" sz="2000" b="1" kern="100" dirty="0" smtClean="0">
              <a:solidFill>
                <a:srgbClr val="0000CC"/>
              </a:solidFill>
              <a:latin typeface="Times New Roman" panose="02020603050405020304" pitchFamily="18" charset="0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sz="2400" b="1" kern="100" dirty="0" smtClean="0">
                <a:solidFill>
                  <a:srgbClr val="0000CC"/>
                </a:solidFill>
                <a:latin typeface="Times New Roman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Основные формы занятий</a:t>
            </a:r>
          </a:p>
          <a:p>
            <a:pPr marL="457200" indent="-457200" algn="just">
              <a:spcAft>
                <a:spcPts val="0"/>
              </a:spcAft>
              <a:buAutoNum type="arabicPeriod"/>
            </a:pPr>
            <a:r>
              <a:rPr lang="ru-RU" sz="2400" kern="100" dirty="0" smtClean="0">
                <a:solidFill>
                  <a:srgbClr val="0000CC"/>
                </a:solidFill>
                <a:latin typeface="Times New Roman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Групповые</a:t>
            </a:r>
          </a:p>
          <a:p>
            <a:pPr marL="457200" indent="-457200" algn="just">
              <a:spcAft>
                <a:spcPts val="0"/>
              </a:spcAft>
              <a:buAutoNum type="arabicPeriod"/>
            </a:pPr>
            <a:r>
              <a:rPr lang="ru-RU" sz="2400" kern="100" dirty="0" smtClean="0">
                <a:solidFill>
                  <a:srgbClr val="0000CC"/>
                </a:solidFill>
                <a:latin typeface="Times New Roman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Индивидуальные</a:t>
            </a:r>
          </a:p>
          <a:p>
            <a:pPr algn="just">
              <a:spcAft>
                <a:spcPts val="0"/>
              </a:spcAft>
            </a:pPr>
            <a:endParaRPr lang="ru-RU" sz="2000" kern="100" dirty="0">
              <a:solidFill>
                <a:srgbClr val="0000CC"/>
              </a:solidFill>
              <a:latin typeface="Liberation Serif"/>
              <a:ea typeface="NSimSun" panose="02010609030101010101" pitchFamily="49" charset="-122"/>
              <a:cs typeface="Lucida Sans" panose="020B0602030504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988840"/>
            <a:ext cx="8856984" cy="365473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0350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882424"/>
          </a:xfr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indent="449580">
              <a:spcAft>
                <a:spcPts val="0"/>
              </a:spcAft>
            </a:pPr>
            <a:r>
              <a:rPr lang="ru-RU" sz="2800" b="1" kern="100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Lucida Sans" panose="020B0602030504020204" pitchFamily="34" charset="0"/>
              </a:rPr>
              <a:t>Этапы реализации </a:t>
            </a:r>
            <a:r>
              <a:rPr lang="ru-RU" sz="2800" b="1" kern="100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Lucida Sans" panose="020B0602030504020204" pitchFamily="34" charset="0"/>
              </a:rPr>
              <a:t>проекта</a:t>
            </a:r>
            <a:endParaRPr lang="ru-RU" sz="2800" kern="100" dirty="0">
              <a:solidFill>
                <a:srgbClr val="0000CC"/>
              </a:solidFill>
              <a:effectLst/>
              <a:latin typeface="Liberation Serif"/>
              <a:ea typeface="NSimSun" panose="02010609030101010101" pitchFamily="49" charset="-122"/>
              <a:cs typeface="Lucida Sans" panose="020B0602030504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</p:spPr>
        <p:txBody>
          <a:bodyPr>
            <a:normAutofit/>
          </a:bodyPr>
          <a:lstStyle/>
          <a:p>
            <a:pPr lvl="0" algn="just">
              <a:spcAft>
                <a:spcPts val="925"/>
              </a:spcAft>
              <a:buNone/>
            </a:pPr>
            <a:r>
              <a:rPr lang="ru-RU" sz="2800" b="1" dirty="0" smtClean="0">
                <a:solidFill>
                  <a:srgbClr val="C00000"/>
                </a:solidFill>
                <a:highlight>
                  <a:scrgbClr r="0" g="0" b="0">
                    <a:alpha val="0"/>
                  </a:scrgbClr>
                </a:highlight>
                <a:latin typeface="Times New Roman" pitchFamily="18"/>
                <a:cs typeface="Tahoma" pitchFamily="2"/>
              </a:rPr>
              <a:t>	</a:t>
            </a:r>
            <a:endParaRPr lang="en-US" sz="2800" b="1" dirty="0" smtClean="0">
              <a:solidFill>
                <a:srgbClr val="C00000"/>
              </a:solidFill>
              <a:highlight>
                <a:scrgbClr r="0" g="0" b="0">
                  <a:alpha val="0"/>
                </a:scrgbClr>
              </a:highlight>
              <a:latin typeface="Times New Roman" pitchFamily="18"/>
              <a:cs typeface="Tahoma" pitchFamily="2"/>
            </a:endParaRPr>
          </a:p>
          <a:p>
            <a:pPr lvl="0" algn="just">
              <a:spcAft>
                <a:spcPts val="925"/>
              </a:spcAft>
              <a:buNone/>
            </a:pPr>
            <a:endParaRPr lang="en-US" sz="2800" b="1" dirty="0">
              <a:solidFill>
                <a:srgbClr val="C00000"/>
              </a:solidFill>
              <a:highlight>
                <a:scrgbClr r="0" g="0" b="0">
                  <a:alpha val="0"/>
                </a:scrgbClr>
              </a:highlight>
              <a:latin typeface="Times New Roman" pitchFamily="18"/>
              <a:cs typeface="Tahoma" pitchFamily="2"/>
            </a:endParaRPr>
          </a:p>
          <a:p>
            <a:pPr lvl="0" algn="just">
              <a:spcAft>
                <a:spcPts val="925"/>
              </a:spcAft>
              <a:buNone/>
            </a:pPr>
            <a:endPara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925"/>
              </a:spcAft>
              <a:buNone/>
            </a:pPr>
            <a:endPara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925"/>
              </a:spcAft>
              <a:buNone/>
            </a:pPr>
            <a:endPara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925"/>
              </a:spcAft>
              <a:buNone/>
            </a:pPr>
            <a:endParaRPr lang="ru-RU" sz="2800" b="1" dirty="0" smtClean="0">
              <a:solidFill>
                <a:srgbClr val="FF0000"/>
              </a:solidFill>
              <a:highlight>
                <a:scrgbClr r="0" g="0" b="0">
                  <a:alpha val="0"/>
                </a:scrgbClr>
              </a:highlight>
              <a:latin typeface="Times New Roman" pitchFamily="18"/>
              <a:cs typeface="Tahoma" pitchFamily="2"/>
            </a:endParaRPr>
          </a:p>
          <a:p>
            <a:pPr lvl="0">
              <a:spcBef>
                <a:spcPts val="1060"/>
              </a:spcBef>
              <a:buSzPct val="45000"/>
              <a:buFont typeface="OpenSymbol"/>
              <a:buChar char="●"/>
            </a:pPr>
            <a:endParaRPr lang="ru-RU" dirty="0" smtClean="0">
              <a:solidFill>
                <a:srgbClr val="002060"/>
              </a:solidFill>
              <a:highlight>
                <a:scrgbClr r="0" g="0" b="0">
                  <a:alpha val="0"/>
                </a:scrgbClr>
              </a:highlight>
              <a:latin typeface="Times New Roman" pitchFamily="18"/>
              <a:cs typeface="Tahoma" pitchFamily="2"/>
            </a:endParaRP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5429264"/>
            <a:ext cx="8358246" cy="128588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400" b="1" kern="100" dirty="0" smtClean="0">
                <a:solidFill>
                  <a:srgbClr val="C0504D">
                    <a:lumMod val="7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Lucida Sans" panose="020B0602030504020204" pitchFamily="34" charset="0"/>
              </a:rPr>
              <a:t>III. Заключительный (28 </a:t>
            </a:r>
            <a:r>
              <a:rPr lang="ru-RU" sz="2400" b="1" kern="100" dirty="0">
                <a:solidFill>
                  <a:srgbClr val="C0504D">
                    <a:lumMod val="7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Lucida Sans" panose="020B0602030504020204" pitchFamily="34" charset="0"/>
              </a:rPr>
              <a:t>декабря 2021 </a:t>
            </a:r>
            <a:r>
              <a:rPr lang="ru-RU" sz="2400" b="1" kern="100" dirty="0" smtClean="0">
                <a:solidFill>
                  <a:srgbClr val="C0504D">
                    <a:lumMod val="7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Lucida Sans" panose="020B0602030504020204" pitchFamily="34" charset="0"/>
              </a:rPr>
              <a:t>года)</a:t>
            </a:r>
            <a:endParaRPr lang="ru-RU" sz="2400" kern="100" dirty="0">
              <a:solidFill>
                <a:srgbClr val="C0504D">
                  <a:lumMod val="75000"/>
                </a:srgbClr>
              </a:solidFill>
              <a:latin typeface="Liberation Serif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r>
              <a:rPr lang="ru-RU" sz="2400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Проведение </a:t>
            </a:r>
            <a:r>
              <a:rPr lang="ru-RU" sz="2400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общешкольной творческой </a:t>
            </a:r>
            <a:r>
              <a:rPr lang="ru-RU" sz="2400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игры «</a:t>
            </a:r>
            <a:r>
              <a:rPr lang="ru-RU" sz="2400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Новогодний КВН</a:t>
            </a:r>
            <a:r>
              <a:rPr lang="ru-RU" sz="2400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endParaRPr lang="ru-RU" sz="24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8596" y="1285861"/>
            <a:ext cx="8258204" cy="642942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2000" b="1" kern="100" dirty="0" smtClean="0">
              <a:solidFill>
                <a:srgbClr val="C0504D">
                  <a:lumMod val="7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b="1" kern="100" dirty="0" smtClean="0">
                <a:solidFill>
                  <a:srgbClr val="C0504D">
                    <a:lumMod val="7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2400" b="1" kern="100" dirty="0" smtClean="0">
                <a:solidFill>
                  <a:srgbClr val="C0504D">
                    <a:lumMod val="7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Основной (ноябрь </a:t>
            </a:r>
            <a:r>
              <a:rPr lang="ru-RU" sz="2400" b="1" kern="100" dirty="0">
                <a:solidFill>
                  <a:srgbClr val="C0504D">
                    <a:lumMod val="7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декабрь 2021 </a:t>
            </a:r>
            <a:r>
              <a:rPr lang="ru-RU" sz="2400" b="1" kern="100" dirty="0" smtClean="0">
                <a:solidFill>
                  <a:srgbClr val="C0504D">
                    <a:lumMod val="7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года)</a:t>
            </a:r>
            <a:endParaRPr lang="ru-RU" sz="2400" kern="100" dirty="0">
              <a:solidFill>
                <a:srgbClr val="C0504D">
                  <a:lumMod val="75000"/>
                </a:srgbClr>
              </a:solidFill>
              <a:latin typeface="Times New Roman" panose="02020603050405020304" pitchFamily="18" charset="0"/>
              <a:ea typeface="NSimSun" panose="02010609030101010101" pitchFamily="49" charset="-122"/>
              <a:cs typeface="Times New Roman" panose="02020603050405020304" pitchFamily="18" charset="0"/>
            </a:endParaRPr>
          </a:p>
          <a:p>
            <a:pPr algn="just"/>
            <a:r>
              <a:rPr lang="ru-RU" sz="2000" kern="100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000" kern="100" dirty="0">
              <a:solidFill>
                <a:srgbClr val="0000CC"/>
              </a:solidFill>
              <a:latin typeface="Times New Roman" panose="02020603050405020304" pitchFamily="18" charset="0"/>
              <a:ea typeface="NSimSun" panose="0201060903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8596" y="2071678"/>
            <a:ext cx="8229600" cy="3071834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Организация творческих групп по направлениям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Выявление </a:t>
            </a:r>
            <a:r>
              <a:rPr lang="ru-RU" sz="2000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лидерских качеств и творческих </a:t>
            </a:r>
            <a:r>
              <a:rPr lang="ru-RU" sz="2000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способностей;</a:t>
            </a:r>
            <a:endParaRPr lang="ru-RU" sz="2000" dirty="0">
              <a:solidFill>
                <a:srgbClr val="0000C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Теоретические </a:t>
            </a:r>
            <a:r>
              <a:rPr lang="ru-RU" sz="2000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занятия</a:t>
            </a:r>
            <a:r>
              <a:rPr lang="ru-RU" sz="2000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;</a:t>
            </a:r>
            <a:endParaRPr lang="ru-RU" sz="2000" dirty="0">
              <a:solidFill>
                <a:srgbClr val="0000C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Заседания творческой </a:t>
            </a:r>
            <a:r>
              <a:rPr lang="ru-RU" sz="2000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группы;</a:t>
            </a:r>
            <a:endParaRPr lang="ru-RU" sz="2000" dirty="0">
              <a:solidFill>
                <a:srgbClr val="0000C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Психологическая подготовка </a:t>
            </a:r>
            <a:r>
              <a:rPr lang="ru-RU" sz="2000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учащихся;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Демонстрация </a:t>
            </a:r>
            <a:r>
              <a:rPr lang="ru-RU" sz="2000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видео примеров;</a:t>
            </a:r>
            <a:endParaRPr lang="ru-RU" sz="2000" dirty="0">
              <a:solidFill>
                <a:srgbClr val="0000C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Создание школьных команд КВН, </a:t>
            </a:r>
            <a:r>
              <a:rPr lang="ru-RU" sz="2000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консультирование;</a:t>
            </a:r>
            <a:endParaRPr lang="ru-RU" sz="2000" dirty="0">
              <a:solidFill>
                <a:srgbClr val="0000C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Работа в творческих группах.</a:t>
            </a:r>
            <a:endParaRPr lang="ru-RU" sz="2000" dirty="0">
              <a:solidFill>
                <a:srgbClr val="0000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8779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ru-RU" sz="31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Смета </a:t>
            </a:r>
            <a:r>
              <a:rPr lang="ru-RU" sz="27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для реализации </a:t>
            </a:r>
            <a:r>
              <a:rPr lang="ru-RU" sz="27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</a:t>
            </a:r>
            <a:r>
              <a:rPr lang="ru-RU" sz="2700" b="1" dirty="0" smtClean="0">
                <a:solidFill>
                  <a:srgbClr val="FF0000"/>
                </a:solidFill>
                <a:latin typeface="Times New Roman" pitchFamily="18"/>
                <a:cs typeface="Times New Roman" pitchFamily="18"/>
              </a:rPr>
              <a:t/>
            </a:r>
            <a:br>
              <a:rPr lang="ru-RU" sz="2700" b="1" dirty="0" smtClean="0">
                <a:solidFill>
                  <a:srgbClr val="FF0000"/>
                </a:solidFill>
                <a:latin typeface="Times New Roman" pitchFamily="18"/>
                <a:cs typeface="Times New Roman" pitchFamily="18"/>
              </a:rPr>
            </a:b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lvl="0" algn="just">
              <a:buSzPct val="100000"/>
              <a:buFont typeface="Wingdings" pitchFamily="2"/>
              <a:buChar char="§"/>
            </a:pPr>
            <a:endParaRPr lang="ru-RU" sz="2800" dirty="0" smtClean="0">
              <a:solidFill>
                <a:srgbClr val="0070C0"/>
              </a:solidFill>
              <a:latin typeface="Times New Roman" pitchFamily="18"/>
              <a:cs typeface="Times New Roman" pitchFamily="18"/>
            </a:endParaRPr>
          </a:p>
          <a:p>
            <a:pPr marL="0" lvl="0" indent="0" algn="just">
              <a:buSzPct val="100000"/>
              <a:buNone/>
            </a:pPr>
            <a:endParaRPr lang="ru-RU" dirty="0" smtClean="0">
              <a:solidFill>
                <a:srgbClr val="0070C0"/>
              </a:solidFill>
              <a:latin typeface="Times New Roman" pitchFamily="18"/>
              <a:cs typeface="Times New Roman" pitchFamily="18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75346935"/>
              </p:ext>
            </p:extLst>
          </p:nvPr>
        </p:nvGraphicFramePr>
        <p:xfrm>
          <a:off x="457200" y="908733"/>
          <a:ext cx="8229599" cy="59198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9561"/>
                <a:gridCol w="5488743"/>
                <a:gridCol w="831522"/>
                <a:gridCol w="831522"/>
                <a:gridCol w="748251"/>
              </a:tblGrid>
              <a:tr h="3002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/>
                      </a:r>
                      <a:br>
                        <a:rPr lang="ru-RU" sz="900" dirty="0">
                          <a:effectLst/>
                        </a:rPr>
                      </a:br>
                      <a:r>
                        <a:rPr lang="ru-RU" sz="900" dirty="0">
                          <a:effectLst/>
                        </a:rPr>
                        <a:t>№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Статья расходов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Кол-во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Требуется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Имеется,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рублей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200157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Подготовка и проведение школьной игры «Новогодний КВН»: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01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Призы - сладости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2001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Грамоты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2001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Сувениры - календари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200157">
                <a:tc rowSpan="8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(пошив) костюмов: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01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Шапочки для команды «Морозы»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2001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Шапочки для команды «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Санты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2001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Шляпа для волшебника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2001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Кушак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262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2001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Костюм Деда Мороза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2001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Костюм Санта Клауса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2001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Костюм волшебника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200157">
                <a:tc rowSpan="1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необходимых декораций: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01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Ширмы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2001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Елка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2001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Гирлянда для елки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2001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Гирлянда для изготовления оленя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2001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Жгут для изготовления оленя 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2001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Нейлоновая нить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2001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Проволока для корпуса оленя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1-30м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2001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Скотч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2001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Салфетки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2001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Корзина для баскетбола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2001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Ноутбук, интернет.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200157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Методическое обеспечение команд: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01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Ватман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2001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Иллюстрации животных: быка и тигра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  <a:tr h="2001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Итого по смете</a:t>
                      </a:r>
                      <a:endParaRPr lang="ru-RU" sz="9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2805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эффективности творческого развития учащихся</a:t>
            </a:r>
            <a:endParaRPr lang="ru-RU" sz="24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24" name="Диаграмма 23"/>
          <p:cNvGraphicFramePr/>
          <p:nvPr>
            <p:extLst>
              <p:ext uri="{D42A27DB-BD31-4B8C-83A1-F6EECF244321}">
                <p14:modId xmlns="" xmlns:p14="http://schemas.microsoft.com/office/powerpoint/2010/main" val="3563358784"/>
              </p:ext>
            </p:extLst>
          </p:nvPr>
        </p:nvGraphicFramePr>
        <p:xfrm>
          <a:off x="1524000" y="1397000"/>
          <a:ext cx="5712296" cy="3011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428596" y="4429132"/>
            <a:ext cx="8286808" cy="21431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altLang="zh-CN" sz="2400" dirty="0" smtClean="0">
                <a:solidFill>
                  <a:srgbClr val="0000CC"/>
                </a:solidFill>
                <a:latin typeface="Times New Roman" pitchFamily="18" charset="0"/>
                <a:ea typeface="NSimSun" pitchFamily="49" charset="-122"/>
                <a:cs typeface="Times New Roman" pitchFamily="18" charset="0"/>
              </a:rPr>
              <a:t>Тестирование показало, что уровень творческого развития по шкале деятельности (А/Д) участников проекта выше среднего, уровень адаптации к социальному окружению (А/С) средний, уровень принятия себя (А/Я) ниже среднего.</a:t>
            </a:r>
            <a:endParaRPr lang="ru-RU" sz="2400" dirty="0">
              <a:solidFill>
                <a:srgbClr val="0000CC"/>
              </a:solidFill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-642974" y="0"/>
            <a:ext cx="14287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NSimSun" pitchFamily="49" charset="-122"/>
                <a:cs typeface="Times New Roman" pitchFamily="18" charset="0"/>
              </a:rPr>
              <a:t> </a:t>
            </a:r>
            <a:endParaRPr kumimoji="0" lang="ru-RU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Заключение</a:t>
            </a:r>
            <a:endParaRPr lang="ru-RU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85000" lnSpcReduction="10000"/>
          </a:bodyPr>
          <a:lstStyle/>
          <a:p>
            <a:pPr indent="0" algn="just">
              <a:lnSpc>
                <a:spcPct val="110000"/>
              </a:lnSpc>
              <a:spcAft>
                <a:spcPts val="0"/>
              </a:spcAft>
              <a:buNone/>
            </a:pPr>
            <a:r>
              <a:rPr lang="ru-RU" sz="2400" kern="1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Lucida Sans" panose="020B0602030504020204" pitchFamily="34" charset="0"/>
              </a:rPr>
              <a:t>	</a:t>
            </a:r>
            <a:r>
              <a:rPr lang="ru-RU" sz="2400" kern="100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Lucida Sans" panose="020B0602030504020204" pitchFamily="34" charset="0"/>
              </a:rPr>
              <a:t>Все </a:t>
            </a:r>
            <a:r>
              <a:rPr lang="ru-RU" sz="2400" kern="100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Lucida Sans" panose="020B0602030504020204" pitchFamily="34" charset="0"/>
              </a:rPr>
              <a:t>участники проекта «Новогодний КВН» были награждены грамотами и подарками. Ученики высказали пожелания повторного проведения игры КВН, а так же провели игры КВН в отрядах колонии.  </a:t>
            </a:r>
            <a:endParaRPr lang="ru-RU" sz="2400" kern="100" dirty="0" smtClean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Lucida Sans" panose="020B0602030504020204" pitchFamily="34" charset="0"/>
            </a:endParaRPr>
          </a:p>
          <a:p>
            <a:pPr indent="0" algn="just">
              <a:lnSpc>
                <a:spcPct val="110000"/>
              </a:lnSpc>
              <a:spcAft>
                <a:spcPts val="0"/>
              </a:spcAft>
              <a:buNone/>
            </a:pPr>
            <a:r>
              <a:rPr lang="ru-RU" sz="2400" kern="100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Lucida Sans" panose="020B0602030504020204" pitchFamily="34" charset="0"/>
              </a:rPr>
              <a:t>	</a:t>
            </a:r>
            <a:r>
              <a:rPr lang="ru-RU" sz="2400" kern="100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Lucida Sans" panose="020B0602030504020204" pitchFamily="34" charset="0"/>
              </a:rPr>
              <a:t>В </a:t>
            </a:r>
            <a:r>
              <a:rPr lang="ru-RU" sz="2400" kern="100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Lucida Sans" panose="020B0602030504020204" pitchFamily="34" charset="0"/>
              </a:rPr>
              <a:t>ходе проектной деятельности удалось </a:t>
            </a:r>
            <a:r>
              <a:rPr lang="ru-RU" sz="2400" kern="100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Lucida Sans" panose="020B0602030504020204" pitchFamily="34" charset="0"/>
              </a:rPr>
              <a:t>достичь поставленной цели и преодолеть возможные риски. </a:t>
            </a:r>
            <a:endParaRPr lang="ru-RU" sz="2400" kern="100" dirty="0">
              <a:solidFill>
                <a:srgbClr val="0000CC"/>
              </a:solidFill>
              <a:latin typeface="Liberation Serif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Награждение команд                   Награждение участников групп</a:t>
            </a:r>
            <a:endParaRPr lang="ru-RU" b="1" dirty="0">
              <a:solidFill>
                <a:srgbClr val="0000CC"/>
              </a:solidFill>
            </a:endParaRPr>
          </a:p>
        </p:txBody>
      </p:sp>
      <p:pic>
        <p:nvPicPr>
          <p:cNvPr id="5" name="Рисунок 4" descr="C:\Users\ks\AppData\Local\Temp\Rar$DIa13808.12798\P107026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3571876"/>
            <a:ext cx="3786214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ks\AppData\Local\Temp\Rar$DIa13808.19317\P107029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3571876"/>
            <a:ext cx="392909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Список литературы</a:t>
            </a:r>
            <a:endParaRPr lang="ru-RU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lvl="0" algn="just">
              <a:lnSpc>
                <a:spcPct val="115000"/>
              </a:lnSpc>
              <a:buFont typeface="+mj-lt"/>
              <a:buAutoNum type="arabicPeriod"/>
            </a:pPr>
            <a:r>
              <a:rPr lang="ru-RU" sz="2400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Воронова </a:t>
            </a:r>
            <a:r>
              <a:rPr lang="ru-RU" sz="24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Е.А., Мы начинаем КВН. : сборник авторских сценариев для команд КВН и театра миниатюр / Е.А. Воронова. – Изд. 6-е, доп. – Ростов Н/Д: Феникс, 2010. – 287 , [1]  </a:t>
            </a:r>
            <a:endParaRPr lang="ru-RU" sz="1800" dirty="0">
              <a:solidFill>
                <a:srgbClr val="0000C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>
              <a:lnSpc>
                <a:spcPct val="115000"/>
              </a:lnSpc>
              <a:buFont typeface="+mj-lt"/>
              <a:buAutoNum type="arabicPeriod"/>
            </a:pPr>
            <a:r>
              <a:rPr lang="ru-RU" sz="2400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Жиринко</a:t>
            </a:r>
            <a:r>
              <a:rPr lang="ru-RU" sz="24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О.Е. Как играть в КВН, М.: Просвещение, 2005. </a:t>
            </a:r>
            <a:endParaRPr lang="ru-RU" sz="1800" dirty="0">
              <a:solidFill>
                <a:srgbClr val="0000C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>
              <a:lnSpc>
                <a:spcPct val="115000"/>
              </a:lnSpc>
              <a:buFont typeface="+mj-lt"/>
              <a:buAutoNum type="arabicPeriod"/>
            </a:pPr>
            <a:r>
              <a:rPr lang="ru-RU" sz="2400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Самигуллина</a:t>
            </a:r>
            <a:r>
              <a:rPr lang="ru-RU" sz="24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Г.С., Развитие творческого потенциала личности: автореферат диссертации кандидат педагогических наук/ Г.С. </a:t>
            </a:r>
            <a:r>
              <a:rPr lang="ru-RU" sz="2400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Самигуллина</a:t>
            </a:r>
            <a:r>
              <a:rPr lang="ru-RU" sz="24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 – Казань, </a:t>
            </a:r>
            <a:r>
              <a:rPr lang="ru-RU" sz="2400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2006</a:t>
            </a:r>
            <a:endParaRPr lang="ru-RU" sz="1800" dirty="0" smtClean="0">
              <a:solidFill>
                <a:srgbClr val="0000C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lnSpc>
                <a:spcPct val="115000"/>
              </a:lnSpc>
              <a:buNone/>
            </a:pPr>
            <a:r>
              <a:rPr lang="ru-RU" sz="2400" dirty="0">
                <a:latin typeface="Times New Roman" panose="02020603050405020304" pitchFamily="18" charset="0"/>
                <a:ea typeface="NSimSun" panose="02010609030101010101" pitchFamily="49" charset="-122"/>
              </a:rPr>
              <a:t/>
            </a:r>
            <a:br>
              <a:rPr lang="ru-RU" sz="2400" dirty="0">
                <a:latin typeface="Times New Roman" panose="02020603050405020304" pitchFamily="18" charset="0"/>
                <a:ea typeface="NSimSun" panose="02010609030101010101" pitchFamily="49" charset="-122"/>
              </a:rPr>
            </a:br>
            <a:r>
              <a:rPr lang="ru-RU" sz="2400" kern="100" dirty="0">
                <a:latin typeface="Times New Roman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 </a:t>
            </a:r>
            <a:endParaRPr lang="ru-RU" sz="2000" kern="100" dirty="0">
              <a:latin typeface="Liberation Serif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endParaRPr lang="ru-RU" sz="24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1681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1805330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dirty="0"/>
              <a:t>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br>
              <a:rPr lang="ru-RU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«Новогодний </a:t>
            </a:r>
            <a:r>
              <a:rPr lang="ru-RU" sz="4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КВН»</a:t>
            </a:r>
            <a:r>
              <a:rPr lang="ru-RU" sz="4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C:\Users\ks\AppData\Local\Temp\Rar$DIa7156.17823\P107030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3143248"/>
            <a:ext cx="4929222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58856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839016"/>
          </a:xfr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ru-RU" sz="3600" b="1" dirty="0" smtClean="0">
                <a:solidFill>
                  <a:srgbClr val="0000CC"/>
                </a:solidFill>
                <a:latin typeface="Times New Roman" pitchFamily="18"/>
                <a:cs typeface="Tahoma" pitchFamily="2"/>
              </a:rPr>
              <a:t/>
            </a:r>
            <a:br>
              <a:rPr lang="ru-RU" sz="3600" b="1" dirty="0" smtClean="0">
                <a:solidFill>
                  <a:srgbClr val="0000CC"/>
                </a:solidFill>
                <a:latin typeface="Times New Roman" pitchFamily="18"/>
                <a:cs typeface="Tahoma" pitchFamily="2"/>
              </a:rPr>
            </a:br>
            <a:r>
              <a:rPr lang="ru-RU" sz="3600" b="1" dirty="0" smtClean="0">
                <a:solidFill>
                  <a:srgbClr val="0000CC"/>
                </a:solidFill>
                <a:latin typeface="Times New Roman" pitchFamily="18"/>
                <a:cs typeface="Tahoma" pitchFamily="2"/>
              </a:rPr>
              <a:t>Актуальность</a:t>
            </a:r>
            <a:r>
              <a:rPr lang="ru-RU" sz="3100" b="1" dirty="0" smtClean="0">
                <a:solidFill>
                  <a:srgbClr val="0000CC"/>
                </a:solidFill>
                <a:latin typeface="Times New Roman" pitchFamily="18"/>
                <a:cs typeface="Tahoma" pitchFamily="2"/>
              </a:rPr>
              <a:t/>
            </a:r>
            <a:br>
              <a:rPr lang="ru-RU" sz="3100" b="1" dirty="0" smtClean="0">
                <a:solidFill>
                  <a:srgbClr val="0000CC"/>
                </a:solidFill>
                <a:latin typeface="Times New Roman" pitchFamily="18"/>
                <a:cs typeface="Tahoma" pitchFamily="2"/>
              </a:rPr>
            </a:br>
            <a:endParaRPr lang="ru-RU" sz="3100" dirty="0">
              <a:solidFill>
                <a:srgbClr val="0000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00996" cy="464137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2920872"/>
            <a:ext cx="7056784" cy="1022937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Активные методы и формы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и воспитания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062270" y="4403143"/>
            <a:ext cx="7056784" cy="147412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КВН</a:t>
            </a:r>
          </a:p>
          <a:p>
            <a:pPr algn="ctr"/>
            <a:r>
              <a:rPr lang="ru-RU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уникальное </a:t>
            </a: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средство развития </a:t>
            </a:r>
            <a:r>
              <a:rPr lang="ru-RU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творчества</a:t>
            </a: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продуктивной </a:t>
            </a:r>
            <a:r>
              <a:rPr lang="ru-RU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 </a:t>
            </a:r>
            <a:endParaRPr lang="ru-RU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4590662" y="2560831"/>
            <a:ext cx="0" cy="2607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4572000" y="4005064"/>
            <a:ext cx="0" cy="2607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1043608" y="1700808"/>
            <a:ext cx="7056784" cy="76073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снова ФГОС </a:t>
            </a:r>
          </a:p>
          <a:p>
            <a:pPr algn="ctr"/>
            <a:r>
              <a:rPr lang="ru-RU" sz="2400" b="1" dirty="0" smtClean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системно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деятельностный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3386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839016"/>
          </a:xfr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ru-RU" sz="3600" b="1" dirty="0" smtClean="0">
                <a:solidFill>
                  <a:srgbClr val="0000CC"/>
                </a:solidFill>
                <a:latin typeface="Times New Roman" pitchFamily="18"/>
                <a:cs typeface="Tahoma" pitchFamily="2"/>
              </a:rPr>
              <a:t/>
            </a:r>
            <a:br>
              <a:rPr lang="ru-RU" sz="3600" b="1" dirty="0" smtClean="0">
                <a:solidFill>
                  <a:srgbClr val="0000CC"/>
                </a:solidFill>
                <a:latin typeface="Times New Roman" pitchFamily="18"/>
                <a:cs typeface="Tahoma" pitchFamily="2"/>
              </a:rPr>
            </a:br>
            <a:r>
              <a:rPr lang="ru-RU" sz="3600" b="1" dirty="0" smtClean="0">
                <a:solidFill>
                  <a:srgbClr val="0000CC"/>
                </a:solidFill>
                <a:latin typeface="Times New Roman" pitchFamily="18"/>
                <a:cs typeface="Tahoma" pitchFamily="2"/>
              </a:rPr>
              <a:t>Актуальность</a:t>
            </a:r>
            <a:r>
              <a:rPr lang="ru-RU" sz="3100" b="1" dirty="0" smtClean="0">
                <a:solidFill>
                  <a:srgbClr val="0000CC"/>
                </a:solidFill>
                <a:latin typeface="Times New Roman" pitchFamily="18"/>
                <a:cs typeface="Tahoma" pitchFamily="2"/>
              </a:rPr>
              <a:t/>
            </a:r>
            <a:br>
              <a:rPr lang="ru-RU" sz="3100" b="1" dirty="0" smtClean="0">
                <a:solidFill>
                  <a:srgbClr val="0000CC"/>
                </a:solidFill>
                <a:latin typeface="Times New Roman" pitchFamily="18"/>
                <a:cs typeface="Tahoma" pitchFamily="2"/>
              </a:rPr>
            </a:br>
            <a:endParaRPr lang="ru-RU" sz="3100" dirty="0">
              <a:solidFill>
                <a:srgbClr val="0000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00996" cy="464137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="" xmlns:p14="http://schemas.microsoft.com/office/powerpoint/2010/main" val="902756250"/>
              </p:ext>
            </p:extLst>
          </p:nvPr>
        </p:nvGraphicFramePr>
        <p:xfrm>
          <a:off x="457200" y="1340768"/>
          <a:ext cx="8200996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33465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857256"/>
          </a:xfr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ru-RU" sz="3600" b="1" dirty="0" smtClean="0">
                <a:solidFill>
                  <a:srgbClr val="0000CC"/>
                </a:solidFill>
                <a:latin typeface="Times New Roman" pitchFamily="18"/>
                <a:cs typeface="Tahoma" pitchFamily="2"/>
              </a:rPr>
              <a:t/>
            </a:r>
            <a:br>
              <a:rPr lang="ru-RU" sz="3600" b="1" dirty="0" smtClean="0">
                <a:solidFill>
                  <a:srgbClr val="0000CC"/>
                </a:solidFill>
                <a:latin typeface="Times New Roman" pitchFamily="18"/>
                <a:cs typeface="Tahoma" pitchFamily="2"/>
              </a:rPr>
            </a:br>
            <a:r>
              <a:rPr lang="ru-RU" sz="3100" b="1" dirty="0" smtClean="0">
                <a:solidFill>
                  <a:srgbClr val="0000CC"/>
                </a:solidFill>
                <a:latin typeface="Times New Roman" pitchFamily="18"/>
                <a:cs typeface="Tahoma" pitchFamily="2"/>
              </a:rPr>
              <a:t>Идея проекта </a:t>
            </a:r>
            <a:br>
              <a:rPr lang="ru-RU" sz="3100" b="1" dirty="0" smtClean="0">
                <a:solidFill>
                  <a:srgbClr val="0000CC"/>
                </a:solidFill>
                <a:latin typeface="Times New Roman" pitchFamily="18"/>
                <a:cs typeface="Tahoma" pitchFamily="2"/>
              </a:rPr>
            </a:br>
            <a:endParaRPr lang="ru-RU" sz="3100" dirty="0">
              <a:solidFill>
                <a:srgbClr val="0000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62500" lnSpcReduction="20000"/>
          </a:bodyPr>
          <a:lstStyle/>
          <a:p>
            <a:pPr algn="just">
              <a:spcAft>
                <a:spcPts val="925"/>
              </a:spcAft>
              <a:buNone/>
            </a:pPr>
            <a:endParaRPr lang="ru-RU" sz="2800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925"/>
              </a:spcAft>
              <a:buNone/>
            </a:pPr>
            <a:endParaRPr lang="ru-RU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925"/>
              </a:spcAft>
              <a:buNone/>
            </a:pPr>
            <a:endParaRPr lang="ru-RU" sz="2800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925"/>
              </a:spcAft>
              <a:buNone/>
            </a:pPr>
            <a:endParaRPr lang="ru-RU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925"/>
              </a:spcAft>
              <a:buNone/>
            </a:pPr>
            <a:endParaRPr lang="ru-RU" sz="2800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925"/>
              </a:spcAft>
              <a:buNone/>
            </a:pPr>
            <a:r>
              <a:rPr lang="ru-RU" sz="29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</a:p>
          <a:p>
            <a:pPr algn="just">
              <a:spcAft>
                <a:spcPts val="925"/>
              </a:spcAft>
              <a:buNone/>
            </a:pPr>
            <a:endParaRPr lang="ru-RU" sz="19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925"/>
              </a:spcAft>
              <a:buNone/>
            </a:pPr>
            <a:endParaRPr lang="ru-RU" sz="19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925"/>
              </a:spcAft>
              <a:buNone/>
            </a:pPr>
            <a:r>
              <a:rPr lang="ru-RU" sz="2800" b="1" dirty="0" smtClean="0">
                <a:solidFill>
                  <a:srgbClr val="0000CC"/>
                </a:solidFill>
                <a:highlight>
                  <a:scrgbClr r="0" g="0" b="0">
                    <a:alpha val="0"/>
                  </a:scrgbClr>
                </a:highlight>
                <a:latin typeface="Times New Roman" pitchFamily="18"/>
                <a:cs typeface="Tahoma" pitchFamily="2"/>
              </a:rPr>
              <a:t>		</a:t>
            </a:r>
            <a:endParaRPr lang="ru-RU" dirty="0" smtClean="0">
              <a:solidFill>
                <a:srgbClr val="002060"/>
              </a:solidFill>
              <a:highlight>
                <a:scrgbClr r="0" g="0" b="0">
                  <a:alpha val="0"/>
                </a:scrgbClr>
              </a:highlight>
              <a:latin typeface="Times New Roman" pitchFamily="18"/>
              <a:cs typeface="Tahoma" pitchFamily="2"/>
            </a:endParaRPr>
          </a:p>
          <a:p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9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9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9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</a:t>
            </a:r>
            <a:r>
              <a:rPr lang="ru-RU" sz="2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«Новогодние пожелания» </a:t>
            </a:r>
            <a:r>
              <a:rPr lang="ru-RU" sz="29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Конкурс </a:t>
            </a:r>
            <a:r>
              <a:rPr lang="ru-RU" sz="2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«Общественный шедевр»</a:t>
            </a:r>
            <a:endParaRPr lang="ru-RU" sz="2900" dirty="0"/>
          </a:p>
        </p:txBody>
      </p:sp>
      <p:pic>
        <p:nvPicPr>
          <p:cNvPr id="4" name="Рисунок 3" descr="C:\Users\ks\AppData\Local\Temp\Rar$DIa13808.38229\P107014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3857628"/>
            <a:ext cx="3816424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ks\AppData\Local\Temp\Rar$DIa13808.1753\P107013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3857628"/>
            <a:ext cx="3721897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98982" y="1285860"/>
            <a:ext cx="8229600" cy="107157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творческой среды обучающихся и обеспечения их социальной адаптации </a:t>
            </a:r>
            <a:r>
              <a:rPr lang="ru-RU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обществе </a:t>
            </a:r>
            <a:endParaRPr lang="ru-RU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8982" y="2571744"/>
            <a:ext cx="8229600" cy="9292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роблема творчества</a:t>
            </a:r>
          </a:p>
          <a:p>
            <a:pPr algn="ctr"/>
            <a:r>
              <a:rPr lang="ru-RU" sz="2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осужденных-учащихся от 18 до 30 лет</a:t>
            </a:r>
            <a:endParaRPr lang="ru-RU" sz="20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3584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ru-RU" sz="3600" b="1" dirty="0" smtClean="0">
                <a:solidFill>
                  <a:srgbClr val="0000CC"/>
                </a:solidFill>
                <a:latin typeface="Times New Roman" pitchFamily="18"/>
                <a:cs typeface="Tahoma" pitchFamily="2"/>
              </a:rPr>
              <a:t/>
            </a:r>
            <a:br>
              <a:rPr lang="ru-RU" sz="3600" b="1" dirty="0" smtClean="0">
                <a:solidFill>
                  <a:srgbClr val="0000CC"/>
                </a:solidFill>
                <a:latin typeface="Times New Roman" pitchFamily="18"/>
                <a:cs typeface="Tahoma" pitchFamily="2"/>
              </a:rPr>
            </a:br>
            <a:r>
              <a:rPr lang="ru-RU" sz="3100" b="1" dirty="0" smtClean="0">
                <a:solidFill>
                  <a:srgbClr val="0000CC"/>
                </a:solidFill>
                <a:latin typeface="Times New Roman" pitchFamily="18"/>
                <a:cs typeface="Tahoma" pitchFamily="2"/>
              </a:rPr>
              <a:t>Проект «Новогодний КВН» </a:t>
            </a:r>
            <a:br>
              <a:rPr lang="ru-RU" sz="3100" b="1" dirty="0" smtClean="0">
                <a:solidFill>
                  <a:srgbClr val="0000CC"/>
                </a:solidFill>
                <a:latin typeface="Times New Roman" pitchFamily="18"/>
                <a:cs typeface="Tahoma" pitchFamily="2"/>
              </a:rPr>
            </a:br>
            <a:endParaRPr lang="ru-RU" sz="3100" dirty="0">
              <a:solidFill>
                <a:srgbClr val="0000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00200"/>
            <a:ext cx="8258204" cy="4525963"/>
          </a:xfrm>
        </p:spPr>
        <p:txBody>
          <a:bodyPr>
            <a:normAutofit/>
          </a:bodyPr>
          <a:lstStyle/>
          <a:p>
            <a:pPr algn="just">
              <a:spcAft>
                <a:spcPts val="925"/>
              </a:spcAft>
              <a:buNone/>
            </a:pPr>
            <a:r>
              <a:rPr lang="ru-RU" sz="2000" b="1" dirty="0" smtClean="0">
                <a:solidFill>
                  <a:srgbClr val="C00000"/>
                </a:solidFill>
                <a:highlight>
                  <a:scrgbClr r="0" g="0" b="0">
                    <a:alpha val="0"/>
                  </a:scrgbClr>
                </a:highlight>
                <a:latin typeface="Times New Roman" pitchFamily="18"/>
                <a:cs typeface="Tahoma" pitchFamily="2"/>
              </a:rPr>
              <a:t>	</a:t>
            </a:r>
          </a:p>
          <a:p>
            <a:pPr algn="just">
              <a:spcAft>
                <a:spcPts val="925"/>
              </a:spcAft>
              <a:buNone/>
            </a:pPr>
            <a:endParaRPr lang="ru-RU" sz="2000" b="1" dirty="0">
              <a:solidFill>
                <a:srgbClr val="C00000"/>
              </a:solidFill>
              <a:highlight>
                <a:scrgbClr r="0" g="0" b="0">
                  <a:alpha val="0"/>
                </a:scrgbClr>
              </a:highlight>
              <a:latin typeface="Times New Roman" pitchFamily="18"/>
              <a:cs typeface="Tahoma" pitchFamily="2"/>
            </a:endParaRPr>
          </a:p>
          <a:p>
            <a:pPr algn="just">
              <a:spcAft>
                <a:spcPts val="925"/>
              </a:spcAft>
              <a:buNone/>
            </a:pPr>
            <a:endParaRPr lang="ru-RU" sz="2000" b="1" dirty="0" smtClean="0">
              <a:solidFill>
                <a:srgbClr val="C00000"/>
              </a:solidFill>
              <a:highlight>
                <a:scrgbClr r="0" g="0" b="0">
                  <a:alpha val="0"/>
                </a:scrgbClr>
              </a:highlight>
              <a:latin typeface="Times New Roman" pitchFamily="18"/>
              <a:cs typeface="Tahoma" pitchFamily="2"/>
            </a:endParaRPr>
          </a:p>
          <a:p>
            <a:pPr algn="just">
              <a:spcAft>
                <a:spcPts val="925"/>
              </a:spcAft>
              <a:buNone/>
            </a:pPr>
            <a:endParaRPr lang="ru-RU" sz="1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925"/>
              </a:spcAft>
              <a:buNone/>
            </a:pPr>
            <a:endParaRPr lang="ru-RU" sz="2000" b="1" dirty="0" smtClean="0">
              <a:solidFill>
                <a:srgbClr val="C00000"/>
              </a:solidFill>
              <a:highlight>
                <a:scrgbClr r="0" g="0" b="0">
                  <a:alpha val="0"/>
                </a:scrgbClr>
              </a:highlight>
              <a:latin typeface="Times New Roman" pitchFamily="18"/>
              <a:cs typeface="Tahoma" pitchFamily="2"/>
            </a:endParaRPr>
          </a:p>
          <a:p>
            <a:pPr lvl="0">
              <a:spcBef>
                <a:spcPts val="1060"/>
              </a:spcBef>
              <a:buSzPct val="45000"/>
              <a:buFont typeface="OpenSymbol"/>
              <a:buChar char="●"/>
            </a:pPr>
            <a:endParaRPr lang="ru-RU" dirty="0" smtClean="0">
              <a:solidFill>
                <a:srgbClr val="002060"/>
              </a:solidFill>
              <a:highlight>
                <a:scrgbClr r="0" g="0" b="0">
                  <a:alpha val="0"/>
                </a:scrgbClr>
              </a:highlight>
              <a:latin typeface="Times New Roman" pitchFamily="18"/>
              <a:cs typeface="Tahoma" pitchFamily="2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765610" y="1780792"/>
            <a:ext cx="1598478" cy="914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7764" y="3212976"/>
            <a:ext cx="8319868" cy="252028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осужденных-учащихся развивающей среды: комплексного развития творческих способностей, личностного роста, развития общей </a:t>
            </a:r>
            <a:r>
              <a:rPr lang="ru-RU" sz="2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культуры, </a:t>
            </a:r>
            <a:r>
              <a:rPr lang="ru-RU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активной жизненной позиции и обеспечения их социальной адаптации в современном обществе.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4572000" y="2852936"/>
            <a:ext cx="0" cy="216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ru-RU" sz="3600" b="1" dirty="0" smtClean="0">
                <a:solidFill>
                  <a:srgbClr val="0000CC"/>
                </a:solidFill>
                <a:latin typeface="Times New Roman" pitchFamily="18"/>
                <a:cs typeface="Tahoma" pitchFamily="2"/>
              </a:rPr>
              <a:t/>
            </a:r>
            <a:br>
              <a:rPr lang="ru-RU" sz="3600" b="1" dirty="0" smtClean="0">
                <a:solidFill>
                  <a:srgbClr val="0000CC"/>
                </a:solidFill>
                <a:latin typeface="Times New Roman" pitchFamily="18"/>
                <a:cs typeface="Tahoma" pitchFamily="2"/>
              </a:rPr>
            </a:br>
            <a:r>
              <a:rPr lang="ru-RU" sz="3100" b="1" dirty="0" smtClean="0">
                <a:solidFill>
                  <a:srgbClr val="0000CC"/>
                </a:solidFill>
                <a:latin typeface="Times New Roman" pitchFamily="18"/>
                <a:cs typeface="Tahoma" pitchFamily="2"/>
              </a:rPr>
              <a:t>Проект «Новогодний КВН» </a:t>
            </a:r>
            <a:br>
              <a:rPr lang="ru-RU" sz="3100" b="1" dirty="0" smtClean="0">
                <a:solidFill>
                  <a:srgbClr val="0000CC"/>
                </a:solidFill>
                <a:latin typeface="Times New Roman" pitchFamily="18"/>
                <a:cs typeface="Tahoma" pitchFamily="2"/>
              </a:rPr>
            </a:br>
            <a:endParaRPr lang="ru-RU" sz="3100" dirty="0">
              <a:solidFill>
                <a:srgbClr val="0000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00200"/>
            <a:ext cx="8258204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</a:p>
          <a:p>
            <a:pPr marL="0" indent="0" algn="just">
              <a:buNone/>
            </a:pPr>
            <a:endParaRPr lang="ru-RU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925"/>
              </a:spcAft>
              <a:buNone/>
            </a:pPr>
            <a:endParaRPr lang="ru-RU" sz="2000" b="1" dirty="0" smtClean="0">
              <a:solidFill>
                <a:srgbClr val="C00000"/>
              </a:solidFill>
              <a:highlight>
                <a:scrgbClr r="0" g="0" b="0">
                  <a:alpha val="0"/>
                </a:scrgbClr>
              </a:highlight>
              <a:latin typeface="Times New Roman" pitchFamily="18"/>
              <a:cs typeface="Tahoma" pitchFamily="2"/>
            </a:endParaRPr>
          </a:p>
          <a:p>
            <a:pPr lvl="0">
              <a:spcBef>
                <a:spcPts val="1060"/>
              </a:spcBef>
              <a:buSzPct val="45000"/>
              <a:buFont typeface="OpenSymbol"/>
              <a:buChar char="●"/>
            </a:pPr>
            <a:endParaRPr lang="ru-RU" dirty="0" smtClean="0">
              <a:solidFill>
                <a:srgbClr val="002060"/>
              </a:solidFill>
              <a:highlight>
                <a:scrgbClr r="0" g="0" b="0">
                  <a:alpha val="0"/>
                </a:scrgbClr>
              </a:highlight>
              <a:latin typeface="Times New Roman" pitchFamily="18"/>
              <a:cs typeface="Tahoma" pitchFamily="2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2348881"/>
            <a:ext cx="8229600" cy="100811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обучать правилам игры в КВН; расширять </a:t>
            </a:r>
            <a:r>
              <a:rPr lang="ru-RU" sz="2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знания о КВНе; </a:t>
            </a:r>
            <a:r>
              <a:rPr lang="ru-RU" sz="2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умения </a:t>
            </a:r>
            <a:r>
              <a:rPr lang="ru-RU" sz="2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писать сценарий, </a:t>
            </a:r>
            <a:r>
              <a:rPr lang="ru-RU" sz="2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применять знания в творческой деятельности.</a:t>
            </a:r>
          </a:p>
          <a:p>
            <a:pPr algn="just"/>
            <a:endParaRPr lang="ru-RU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3645024"/>
            <a:ext cx="8229600" cy="93610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ru-RU" sz="20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Развивающие:</a:t>
            </a:r>
            <a:r>
              <a:rPr lang="ru-RU" sz="2000" b="1" i="1" kern="100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kern="100" dirty="0">
                <a:solidFill>
                  <a:srgbClr val="0000CC"/>
                </a:solidFill>
                <a:latin typeface="Times New Roman" panose="02020603050405020304" pitchFamily="18" charset="0"/>
                <a:ea typeface="NSimSun" panose="02010609030101010101" pitchFamily="49" charset="-122"/>
                <a:cs typeface="Times New Roman" panose="02020603050405020304" pitchFamily="18" charset="0"/>
              </a:rPr>
              <a:t>развивать </a:t>
            </a:r>
            <a:r>
              <a:rPr lang="ru-RU" sz="2000" b="1" kern="100" dirty="0" smtClean="0">
                <a:solidFill>
                  <a:srgbClr val="0000CC"/>
                </a:solidFill>
                <a:latin typeface="Times New Roman" panose="02020603050405020304" pitchFamily="18" charset="0"/>
                <a:ea typeface="NSimSun" panose="02010609030101010101" pitchFamily="49" charset="-122"/>
                <a:cs typeface="Times New Roman" panose="02020603050405020304" pitchFamily="18" charset="0"/>
              </a:rPr>
              <a:t>интеллектуальные, </a:t>
            </a:r>
            <a:r>
              <a:rPr lang="ru-RU" sz="2000" b="1" kern="100" dirty="0">
                <a:solidFill>
                  <a:srgbClr val="0000CC"/>
                </a:solidFill>
                <a:latin typeface="Times New Roman" panose="02020603050405020304" pitchFamily="18" charset="0"/>
                <a:ea typeface="NSimSun" panose="02010609030101010101" pitchFamily="49" charset="-122"/>
                <a:cs typeface="Times New Roman" panose="02020603050405020304" pitchFamily="18" charset="0"/>
              </a:rPr>
              <a:t>коммуникативные </a:t>
            </a:r>
            <a:r>
              <a:rPr lang="ru-RU" sz="2000" b="1" kern="100" dirty="0" smtClean="0">
                <a:solidFill>
                  <a:srgbClr val="0000CC"/>
                </a:solidFill>
                <a:latin typeface="Times New Roman" panose="02020603050405020304" pitchFamily="18" charset="0"/>
                <a:ea typeface="NSimSun" panose="02010609030101010101" pitchFamily="49" charset="-122"/>
                <a:cs typeface="Times New Roman" panose="02020603050405020304" pitchFamily="18" charset="0"/>
              </a:rPr>
              <a:t>умения, </a:t>
            </a:r>
            <a:r>
              <a:rPr lang="ru-RU" sz="2000" b="1" kern="100" dirty="0">
                <a:solidFill>
                  <a:srgbClr val="0000CC"/>
                </a:solidFill>
                <a:latin typeface="Times New Roman" panose="02020603050405020304" pitchFamily="18" charset="0"/>
                <a:ea typeface="NSimSun" panose="02010609030101010101" pitchFamily="49" charset="-122"/>
                <a:cs typeface="Times New Roman" panose="02020603050405020304" pitchFamily="18" charset="0"/>
              </a:rPr>
              <a:t>навык поиска </a:t>
            </a:r>
            <a:r>
              <a:rPr lang="ru-RU" sz="2000" b="1" kern="100" dirty="0" smtClean="0">
                <a:solidFill>
                  <a:srgbClr val="0000CC"/>
                </a:solidFill>
                <a:latin typeface="Times New Roman" panose="02020603050405020304" pitchFamily="18" charset="0"/>
                <a:ea typeface="NSimSun" panose="02010609030101010101" pitchFamily="49" charset="-122"/>
                <a:cs typeface="Times New Roman" panose="02020603050405020304" pitchFamily="18" charset="0"/>
              </a:rPr>
              <a:t>информации, сценического мастерства, </a:t>
            </a:r>
            <a:r>
              <a:rPr lang="ru-RU" sz="2000" b="1" kern="100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навык </a:t>
            </a:r>
            <a:r>
              <a:rPr lang="ru-RU" sz="2000" b="1" kern="100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игры в КВН.</a:t>
            </a:r>
            <a:endParaRPr lang="ru-RU" sz="2000" b="1" kern="100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NSimSun" panose="0201060903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4941167"/>
            <a:ext cx="8229600" cy="90781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spcBef>
                <a:spcPct val="20000"/>
              </a:spcBef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Воспитательные:</a:t>
            </a:r>
            <a:r>
              <a:rPr lang="ru-RU" sz="2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инициативную, творческую личность с высоким уровнем духовных и нравственных ориентиров.</a:t>
            </a:r>
          </a:p>
        </p:txBody>
      </p:sp>
    </p:spTree>
    <p:extLst>
      <p:ext uri="{BB962C8B-B14F-4D97-AF65-F5344CB8AC3E}">
        <p14:creationId xmlns="" xmlns:p14="http://schemas.microsoft.com/office/powerpoint/2010/main" val="371732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839016"/>
          </a:xfr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ru-RU" sz="3100" b="1" dirty="0" smtClean="0">
                <a:solidFill>
                  <a:srgbClr val="0000CC"/>
                </a:solidFill>
                <a:latin typeface="Times New Roman" pitchFamily="18"/>
                <a:cs typeface="Tahoma" pitchFamily="2"/>
              </a:rPr>
              <a:t/>
            </a:r>
            <a:br>
              <a:rPr lang="ru-RU" sz="3100" b="1" dirty="0" smtClean="0">
                <a:solidFill>
                  <a:srgbClr val="0000CC"/>
                </a:solidFill>
                <a:latin typeface="Times New Roman" pitchFamily="18"/>
                <a:cs typeface="Tahoma" pitchFamily="2"/>
              </a:rPr>
            </a:br>
            <a:endParaRPr lang="ru-RU" sz="3100" dirty="0">
              <a:solidFill>
                <a:srgbClr val="0000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00996" cy="464137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28596" y="285728"/>
            <a:ext cx="8229600" cy="112704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 smtClean="0">
                <a:solidFill>
                  <a:srgbClr val="0000CC"/>
                </a:solidFill>
                <a:latin typeface="Times New Roman" pitchFamily="18"/>
                <a:cs typeface="Tahoma" pitchFamily="2"/>
              </a:rPr>
              <a:t>Технологии</a:t>
            </a:r>
          </a:p>
          <a:p>
            <a:r>
              <a:rPr lang="ru-RU" sz="2800" b="1" dirty="0" smtClean="0">
                <a:solidFill>
                  <a:srgbClr val="0000CC"/>
                </a:solidFill>
                <a:latin typeface="Times New Roman" pitchFamily="18"/>
                <a:cs typeface="Tahoma" pitchFamily="2"/>
              </a:rPr>
              <a:t> организации творческой деятельности</a:t>
            </a:r>
            <a:endParaRPr lang="ru-RU" sz="2800" dirty="0">
              <a:solidFill>
                <a:srgbClr val="0000CC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200" y="1643051"/>
            <a:ext cx="8200996" cy="200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400" b="1" kern="100" dirty="0" smtClean="0">
                <a:solidFill>
                  <a:srgbClr val="0000CC"/>
                </a:solidFill>
                <a:latin typeface="Times New Roman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Технология личностно-ориентированной деятельности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400" b="1" kern="100" dirty="0">
                <a:solidFill>
                  <a:srgbClr val="0000CC"/>
                </a:solidFill>
                <a:latin typeface="Times New Roman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И</a:t>
            </a:r>
            <a:r>
              <a:rPr lang="ru-RU" sz="2400" b="1" kern="100" dirty="0" smtClean="0">
                <a:solidFill>
                  <a:srgbClr val="0000CC"/>
                </a:solidFill>
                <a:latin typeface="Times New Roman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гровые технологии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400" b="1" kern="100" dirty="0">
                <a:solidFill>
                  <a:srgbClr val="0000CC"/>
                </a:solidFill>
                <a:latin typeface="Times New Roman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Г</a:t>
            </a:r>
            <a:r>
              <a:rPr lang="ru-RU" sz="2400" b="1" kern="100" dirty="0" smtClean="0">
                <a:solidFill>
                  <a:srgbClr val="0000CC"/>
                </a:solidFill>
                <a:latin typeface="Times New Roman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рупповые технологии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400" b="1" kern="100" dirty="0">
                <a:solidFill>
                  <a:srgbClr val="0000CC"/>
                </a:solidFill>
                <a:latin typeface="Times New Roman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К</a:t>
            </a:r>
            <a:r>
              <a:rPr lang="ru-RU" sz="2400" b="1" kern="100" dirty="0" smtClean="0">
                <a:solidFill>
                  <a:srgbClr val="0000CC"/>
                </a:solidFill>
                <a:latin typeface="Times New Roman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оллективной </a:t>
            </a:r>
            <a:r>
              <a:rPr lang="ru-RU" sz="2400" b="1" kern="100" dirty="0">
                <a:solidFill>
                  <a:srgbClr val="0000CC"/>
                </a:solidFill>
                <a:latin typeface="Times New Roman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творческой </a:t>
            </a:r>
            <a:r>
              <a:rPr lang="ru-RU" sz="2400" b="1" kern="100" dirty="0" smtClean="0">
                <a:solidFill>
                  <a:srgbClr val="0000CC"/>
                </a:solidFill>
                <a:latin typeface="Times New Roman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деятельности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400" b="1" kern="100" dirty="0">
                <a:solidFill>
                  <a:srgbClr val="0000CC"/>
                </a:solidFill>
                <a:latin typeface="Times New Roman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К</a:t>
            </a:r>
            <a:r>
              <a:rPr lang="ru-RU" sz="2400" b="1" kern="100" dirty="0" smtClean="0">
                <a:solidFill>
                  <a:srgbClr val="0000CC"/>
                </a:solidFill>
                <a:latin typeface="Times New Roman" panose="02020603050405020304" pitchFamily="18" charset="0"/>
                <a:ea typeface="NSimSun" panose="02010609030101010101" pitchFamily="49" charset="-122"/>
                <a:cs typeface="Lucida Sans" panose="020B0602030504020204" pitchFamily="34" charset="0"/>
              </a:rPr>
              <a:t>омпьютерные технологии</a:t>
            </a:r>
            <a:endParaRPr lang="ru-RU" sz="2400" b="1" kern="100" dirty="0">
              <a:solidFill>
                <a:srgbClr val="0000CC"/>
              </a:solidFill>
              <a:latin typeface="Liberation Serif"/>
              <a:ea typeface="NSimSun" panose="02010609030101010101" pitchFamily="49" charset="-122"/>
              <a:cs typeface="Lucida Sans" panose="020B0602030504020204" pitchFamily="34" charset="0"/>
            </a:endParaRPr>
          </a:p>
        </p:txBody>
      </p:sp>
      <p:pic>
        <p:nvPicPr>
          <p:cNvPr id="7" name="Рисунок 6" descr="C:\Users\ks\AppData\Local\Temp\Rar$DIa13808.15351\P107017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786190"/>
            <a:ext cx="3929090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ks\AppData\Local\Temp\Rar$DIa13808.1753\P107013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786190"/>
            <a:ext cx="4071966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500034" y="6000768"/>
            <a:ext cx="4000528" cy="4286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Групповая технология</a:t>
            </a:r>
            <a:endParaRPr lang="ru-RU" sz="24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643438" y="6000768"/>
            <a:ext cx="4000528" cy="4286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Игровая технология</a:t>
            </a:r>
            <a:endParaRPr lang="ru-RU" sz="24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01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ru-RU" sz="3600" b="1" dirty="0" smtClean="0">
                <a:solidFill>
                  <a:srgbClr val="0000CC"/>
                </a:solidFill>
                <a:latin typeface="Times New Roman" pitchFamily="18"/>
                <a:cs typeface="Tahoma" pitchFamily="2"/>
              </a:rPr>
              <a:t/>
            </a:r>
            <a:br>
              <a:rPr lang="ru-RU" sz="3600" b="1" dirty="0" smtClean="0">
                <a:solidFill>
                  <a:srgbClr val="0000CC"/>
                </a:solidFill>
                <a:latin typeface="Times New Roman" pitchFamily="18"/>
                <a:cs typeface="Tahoma" pitchFamily="2"/>
              </a:rPr>
            </a:br>
            <a:r>
              <a:rPr lang="ru-RU" sz="3100" b="1" dirty="0" smtClean="0">
                <a:solidFill>
                  <a:srgbClr val="0000CC"/>
                </a:solidFill>
                <a:latin typeface="Times New Roman" pitchFamily="18"/>
                <a:cs typeface="Tahoma" pitchFamily="2"/>
              </a:rPr>
              <a:t>Проект «Новогодний КВН» </a:t>
            </a:r>
            <a:br>
              <a:rPr lang="ru-RU" sz="3100" b="1" dirty="0" smtClean="0">
                <a:solidFill>
                  <a:srgbClr val="0000CC"/>
                </a:solidFill>
                <a:latin typeface="Times New Roman" pitchFamily="18"/>
                <a:cs typeface="Tahoma" pitchFamily="2"/>
              </a:rPr>
            </a:br>
            <a:endParaRPr lang="ru-RU" sz="3100" b="1" dirty="0">
              <a:solidFill>
                <a:srgbClr val="0000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</p:spPr>
        <p:txBody>
          <a:bodyPr>
            <a:normAutofit/>
          </a:bodyPr>
          <a:lstStyle/>
          <a:p>
            <a:pPr lvl="0" algn="just">
              <a:spcAft>
                <a:spcPts val="925"/>
              </a:spcAft>
              <a:buNone/>
            </a:pPr>
            <a:r>
              <a:rPr lang="ru-RU" sz="2800" b="1" dirty="0" smtClean="0">
                <a:solidFill>
                  <a:srgbClr val="C00000"/>
                </a:solidFill>
                <a:highlight>
                  <a:scrgbClr r="0" g="0" b="0">
                    <a:alpha val="0"/>
                  </a:scrgbClr>
                </a:highlight>
                <a:latin typeface="Times New Roman" pitchFamily="18"/>
                <a:cs typeface="Tahoma" pitchFamily="2"/>
              </a:rPr>
              <a:t>	</a:t>
            </a:r>
            <a:endParaRPr lang="en-US" sz="2800" b="1" dirty="0" smtClean="0">
              <a:solidFill>
                <a:srgbClr val="C00000"/>
              </a:solidFill>
              <a:highlight>
                <a:scrgbClr r="0" g="0" b="0">
                  <a:alpha val="0"/>
                </a:scrgbClr>
              </a:highlight>
              <a:latin typeface="Times New Roman" pitchFamily="18"/>
              <a:cs typeface="Tahoma" pitchFamily="2"/>
            </a:endParaRPr>
          </a:p>
          <a:p>
            <a:pPr lvl="0" algn="just">
              <a:spcAft>
                <a:spcPts val="925"/>
              </a:spcAft>
              <a:buNone/>
            </a:pPr>
            <a:endParaRPr lang="en-US" sz="2800" b="1" dirty="0">
              <a:solidFill>
                <a:srgbClr val="C00000"/>
              </a:solidFill>
              <a:highlight>
                <a:scrgbClr r="0" g="0" b="0">
                  <a:alpha val="0"/>
                </a:scrgbClr>
              </a:highlight>
              <a:latin typeface="Times New Roman" pitchFamily="18"/>
              <a:cs typeface="Tahoma" pitchFamily="2"/>
            </a:endParaRPr>
          </a:p>
          <a:p>
            <a:pPr lvl="0" algn="just">
              <a:spcAft>
                <a:spcPts val="925"/>
              </a:spcAft>
              <a:buNone/>
            </a:pPr>
            <a:endPara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925"/>
              </a:spcAft>
              <a:buNone/>
            </a:pP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925"/>
              </a:spcAft>
              <a:buNone/>
            </a:pPr>
            <a:endPara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925"/>
              </a:spcAft>
              <a:buNone/>
            </a:pPr>
            <a:endParaRPr lang="ru-RU" sz="2800" b="1" dirty="0" smtClean="0">
              <a:solidFill>
                <a:srgbClr val="FF0000"/>
              </a:solidFill>
              <a:highlight>
                <a:scrgbClr r="0" g="0" b="0">
                  <a:alpha val="0"/>
                </a:scrgbClr>
              </a:highlight>
              <a:latin typeface="Times New Roman" pitchFamily="18"/>
              <a:cs typeface="Tahoma" pitchFamily="2"/>
            </a:endParaRPr>
          </a:p>
          <a:p>
            <a:pPr lvl="0">
              <a:spcBef>
                <a:spcPts val="1060"/>
              </a:spcBef>
              <a:buSzPct val="45000"/>
              <a:buFont typeface="OpenSymbol"/>
              <a:buChar char="●"/>
            </a:pPr>
            <a:endParaRPr lang="ru-RU" dirty="0" smtClean="0">
              <a:solidFill>
                <a:srgbClr val="002060"/>
              </a:solidFill>
              <a:highlight>
                <a:scrgbClr r="0" g="0" b="0">
                  <a:alpha val="0"/>
                </a:scrgbClr>
              </a:highlight>
              <a:latin typeface="Times New Roman" pitchFamily="18"/>
              <a:cs typeface="Tahoma" pitchFamily="2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600200"/>
            <a:ext cx="8229600" cy="90456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Новизна - </a:t>
            </a:r>
            <a:r>
              <a:rPr lang="ru-RU" sz="2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</a:t>
            </a:r>
            <a:r>
              <a:rPr lang="ru-RU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структуру пенитенциарной школы новой интегрированной формы обучения «КВН</a:t>
            </a:r>
            <a:r>
              <a:rPr lang="ru-RU" sz="2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3921186"/>
            <a:ext cx="8190282" cy="1019982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 </a:t>
            </a:r>
            <a:r>
              <a:rPr lang="ru-RU" sz="2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творческая </a:t>
            </a:r>
            <a:r>
              <a:rPr lang="ru-RU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 «Новогодний </a:t>
            </a:r>
            <a:r>
              <a:rPr lang="ru-RU" sz="2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КВН», сценарий игры, презентация </a:t>
            </a:r>
            <a:endParaRPr lang="ru-RU" sz="24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5286388"/>
            <a:ext cx="8372476" cy="109199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значимость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практико-ориентированной деятельности </a:t>
            </a:r>
            <a:r>
              <a:rPr lang="ru-RU" sz="2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</a:t>
            </a:r>
            <a:endParaRPr lang="ru-RU" sz="24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8596" y="2780928"/>
            <a:ext cx="8190282" cy="86409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Оригинальность </a:t>
            </a:r>
            <a:r>
              <a:rPr lang="ru-RU" sz="2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интеграции разных видов деятельности</a:t>
            </a:r>
            <a:r>
              <a:rPr lang="ru-RU" sz="2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Ученики попробуют себя в разных социальных ролях. </a:t>
            </a:r>
          </a:p>
          <a:p>
            <a:pPr algn="ct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0197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186" y="295893"/>
            <a:ext cx="8229600" cy="684835"/>
          </a:xfr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ru-RU" sz="3600" b="1" dirty="0">
                <a:solidFill>
                  <a:srgbClr val="0000CC"/>
                </a:solidFill>
                <a:latin typeface="Times New Roman" pitchFamily="18"/>
                <a:cs typeface="Tahoma" pitchFamily="2"/>
              </a:rPr>
              <a:t/>
            </a:r>
            <a:br>
              <a:rPr lang="ru-RU" sz="3600" b="1" dirty="0">
                <a:solidFill>
                  <a:srgbClr val="0000CC"/>
                </a:solidFill>
                <a:latin typeface="Times New Roman" pitchFamily="18"/>
                <a:cs typeface="Tahoma" pitchFamily="2"/>
              </a:rPr>
            </a:br>
            <a:r>
              <a:rPr lang="ru-RU" sz="3100" b="1" dirty="0" smtClean="0">
                <a:solidFill>
                  <a:srgbClr val="0000CC"/>
                </a:solidFill>
                <a:latin typeface="Times New Roman" pitchFamily="18"/>
                <a:cs typeface="Tahoma" pitchFamily="2"/>
              </a:rPr>
              <a:t>Ресурсная база проекта </a:t>
            </a:r>
            <a:br>
              <a:rPr lang="ru-RU" sz="3100" b="1" dirty="0" smtClean="0">
                <a:solidFill>
                  <a:srgbClr val="0000CC"/>
                </a:solidFill>
                <a:latin typeface="Times New Roman" pitchFamily="18"/>
                <a:cs typeface="Tahoma" pitchFamily="2"/>
              </a:rPr>
            </a:br>
            <a:endParaRPr lang="ru-RU" sz="3100" b="1" dirty="0">
              <a:solidFill>
                <a:srgbClr val="0000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</p:spPr>
        <p:txBody>
          <a:bodyPr>
            <a:normAutofit/>
          </a:bodyPr>
          <a:lstStyle/>
          <a:p>
            <a:pPr lvl="0" algn="just">
              <a:spcAft>
                <a:spcPts val="925"/>
              </a:spcAft>
              <a:buNone/>
            </a:pPr>
            <a:r>
              <a:rPr lang="ru-RU" sz="2800" b="1" dirty="0" smtClean="0">
                <a:solidFill>
                  <a:srgbClr val="C00000"/>
                </a:solidFill>
                <a:highlight>
                  <a:scrgbClr r="0" g="0" b="0">
                    <a:alpha val="0"/>
                  </a:scrgbClr>
                </a:highlight>
                <a:latin typeface="Times New Roman" pitchFamily="18"/>
                <a:cs typeface="Tahoma" pitchFamily="2"/>
              </a:rPr>
              <a:t>	</a:t>
            </a:r>
            <a:endParaRPr lang="en-US" sz="2800" b="1" dirty="0" smtClean="0">
              <a:solidFill>
                <a:srgbClr val="C00000"/>
              </a:solidFill>
              <a:highlight>
                <a:scrgbClr r="0" g="0" b="0">
                  <a:alpha val="0"/>
                </a:scrgbClr>
              </a:highlight>
              <a:latin typeface="Times New Roman" pitchFamily="18"/>
              <a:cs typeface="Tahoma" pitchFamily="2"/>
            </a:endParaRPr>
          </a:p>
          <a:p>
            <a:pPr lvl="0" algn="just">
              <a:spcAft>
                <a:spcPts val="925"/>
              </a:spcAft>
              <a:buNone/>
            </a:pPr>
            <a:endParaRPr lang="en-US" sz="2800" b="1" dirty="0">
              <a:solidFill>
                <a:srgbClr val="C00000"/>
              </a:solidFill>
              <a:highlight>
                <a:scrgbClr r="0" g="0" b="0">
                  <a:alpha val="0"/>
                </a:scrgbClr>
              </a:highlight>
              <a:latin typeface="Times New Roman" pitchFamily="18"/>
              <a:cs typeface="Tahoma" pitchFamily="2"/>
            </a:endParaRPr>
          </a:p>
          <a:p>
            <a:pPr lvl="0" algn="just">
              <a:spcAft>
                <a:spcPts val="925"/>
              </a:spcAft>
              <a:buNone/>
            </a:pPr>
            <a:endPara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925"/>
              </a:spcAft>
              <a:buNone/>
            </a:pP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925"/>
              </a:spcAft>
              <a:buNone/>
            </a:pPr>
            <a:endPara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925"/>
              </a:spcAft>
              <a:buNone/>
            </a:pPr>
            <a:endParaRPr lang="ru-RU" sz="2800" b="1" dirty="0" smtClean="0">
              <a:solidFill>
                <a:srgbClr val="FF0000"/>
              </a:solidFill>
              <a:highlight>
                <a:scrgbClr r="0" g="0" b="0">
                  <a:alpha val="0"/>
                </a:scrgbClr>
              </a:highlight>
              <a:latin typeface="Times New Roman" pitchFamily="18"/>
              <a:cs typeface="Tahoma" pitchFamily="2"/>
            </a:endParaRPr>
          </a:p>
          <a:p>
            <a:pPr lvl="0">
              <a:spcBef>
                <a:spcPts val="1060"/>
              </a:spcBef>
              <a:buSzPct val="45000"/>
              <a:buFont typeface="OpenSymbol"/>
              <a:buChar char="●"/>
            </a:pPr>
            <a:endParaRPr lang="ru-RU" dirty="0" smtClean="0">
              <a:solidFill>
                <a:srgbClr val="002060"/>
              </a:solidFill>
              <a:highlight>
                <a:scrgbClr r="0" g="0" b="0">
                  <a:alpha val="0"/>
                </a:scrgbClr>
              </a:highlight>
              <a:latin typeface="Times New Roman" pitchFamily="18"/>
              <a:cs typeface="Tahoma" pitchFamily="2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42186" y="1340768"/>
            <a:ext cx="8229600" cy="25168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ru-RU" sz="2000" b="1" kern="1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Материально-техническое обеспечение</a:t>
            </a:r>
            <a:endParaRPr lang="ru-RU" sz="2000" kern="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NSimSun" panose="02010609030101010101" pitchFamily="49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Кабинеты, клуб;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Мультимедийный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проектор и проекционный экран, ноутбук;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Видеоматериалы КВН, презентация «Новогодний КВН»;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Канцелярские товары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Театральный реквизит и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аксессуары;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Сценические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костюмы</a:t>
            </a:r>
            <a:endParaRPr lang="ru-RU" sz="20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2186" y="4000504"/>
            <a:ext cx="8229600" cy="250033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ru-RU" sz="2000" b="1" i="1" kern="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Lucida Sans" panose="020B0602030504020204" pitchFamily="34" charset="0"/>
              </a:rPr>
              <a:t> </a:t>
            </a:r>
            <a:r>
              <a:rPr lang="ru-RU" sz="2000" b="1" kern="1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Lucida Sans" panose="020B0602030504020204" pitchFamily="34" charset="0"/>
              </a:rPr>
              <a:t>Методическое </a:t>
            </a:r>
            <a:r>
              <a:rPr lang="ru-RU" sz="2000" b="1" kern="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Lucida Sans" panose="020B0602030504020204" pitchFamily="34" charset="0"/>
              </a:rPr>
              <a:t>обеспечение</a:t>
            </a:r>
            <a:endParaRPr lang="ru-RU" sz="2000" kern="100" dirty="0">
              <a:solidFill>
                <a:schemeClr val="accent1">
                  <a:lumMod val="50000"/>
                </a:schemeClr>
              </a:solidFill>
              <a:latin typeface="Liberation Serif"/>
              <a:ea typeface="NSimSun" panose="02010609030101010101" pitchFamily="49" charset="-122"/>
              <a:cs typeface="Lucida Sans" panose="020B0602030504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Методические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рекомендации в помощь организации движения КВН в среде учащейся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молодежи. Косяков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В., Шарапов Л.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Мы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играем в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КВН.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Юношев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А.,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Коломейский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А.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Электронный ресурс: Официальный сайт международного Союза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КВН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[http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://www.amik.ru/News/cid6.html]</a:t>
            </a:r>
            <a:endParaRPr lang="ru-RU" sz="20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5242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2351</TotalTime>
  <Words>711</Words>
  <Application>Microsoft Office PowerPoint</Application>
  <PresentationFormat>Экран (4:3)</PresentationFormat>
  <Paragraphs>275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  Проект  «Новогодний КВН» </vt:lpstr>
      <vt:lpstr> Актуальность </vt:lpstr>
      <vt:lpstr> Актуальность </vt:lpstr>
      <vt:lpstr> Идея проекта  </vt:lpstr>
      <vt:lpstr> Проект «Новогодний КВН»  </vt:lpstr>
      <vt:lpstr> Проект «Новогодний КВН»  </vt:lpstr>
      <vt:lpstr> </vt:lpstr>
      <vt:lpstr> Проект «Новогодний КВН»  </vt:lpstr>
      <vt:lpstr> Ресурсная база проекта  </vt:lpstr>
      <vt:lpstr>Этапы реализации проекта</vt:lpstr>
      <vt:lpstr>Этапы реализации проекта</vt:lpstr>
      <vt:lpstr> Смета расходов для реализации проекта </vt:lpstr>
      <vt:lpstr>Показатель эффективности творческого развития учащихся</vt:lpstr>
      <vt:lpstr>Заключение</vt:lpstr>
      <vt:lpstr>Список литературы</vt:lpstr>
      <vt:lpstr>  Проект  «Новогодний КВН»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поликультурной компетенции учащихся в  учебно-воспитательном процессе в рамках ФГОС</dc:title>
  <dc:creator>ks</dc:creator>
  <cp:lastModifiedBy>ks</cp:lastModifiedBy>
  <cp:revision>152</cp:revision>
  <dcterms:created xsi:type="dcterms:W3CDTF">2021-03-24T03:57:57Z</dcterms:created>
  <dcterms:modified xsi:type="dcterms:W3CDTF">2022-03-28T02:42:11Z</dcterms:modified>
</cp:coreProperties>
</file>