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9" r:id="rId5"/>
    <p:sldId id="260" r:id="rId6"/>
    <p:sldId id="262" r:id="rId7"/>
    <p:sldId id="264" r:id="rId8"/>
    <p:sldId id="257" r:id="rId9"/>
    <p:sldId id="270" r:id="rId10"/>
    <p:sldId id="25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46" autoAdjust="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59046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496944" cy="5904656"/>
          </a:xfrm>
        </p:spPr>
        <p:txBody>
          <a:bodyPr/>
          <a:lstStyle/>
          <a:p>
            <a:pPr marL="18288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Третий этап регионального конкурса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профессионального мастерства «Призвание – учитель!» – 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«Человек – свой собственный проект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»</a:t>
            </a:r>
            <a:b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Разработка педагогического проекта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5"/>
            <a:ext cx="7848872" cy="6165046"/>
          </a:xfrm>
        </p:spPr>
      </p:pic>
    </p:spTree>
    <p:extLst>
      <p:ext uri="{BB962C8B-B14F-4D97-AF65-F5344CB8AC3E}">
        <p14:creationId xmlns:p14="http://schemas.microsoft.com/office/powerpoint/2010/main" val="366385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23776" cy="5888273"/>
          </a:xfrm>
        </p:spPr>
      </p:pic>
    </p:spTree>
    <p:extLst>
      <p:ext uri="{BB962C8B-B14F-4D97-AF65-F5344CB8AC3E}">
        <p14:creationId xmlns:p14="http://schemas.microsoft.com/office/powerpoint/2010/main" val="346795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4248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Третий этап регионального конкурса</a:t>
            </a: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профессионального мастерства «Призвание – учитель!» – </a:t>
            </a: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«Человек – свой собственный проект»</a:t>
            </a:r>
            <a:b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Разработка педагогического проекта</a:t>
            </a: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6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12776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«Цель и пафос педагогической науки – это возможность проектировать и осуществлять процесс обучения и воспитания человека с гарантированным эффектом. Другой цели у педагогики нет»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В.П. Беспалько</a:t>
            </a:r>
            <a:endParaRPr lang="ru-RU" sz="28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3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5052545"/>
            <a:ext cx="6552727" cy="1040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568952" cy="6093296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ПРОЕКТ</a:t>
            </a:r>
            <a:br>
              <a:rPr lang="ru-RU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«Проблемы и перспективы демографического развития Кемеровской области – Кузбасса»</a:t>
            </a:r>
            <a:r>
              <a:rPr lang="ru-RU" sz="4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4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00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628800"/>
            <a:ext cx="7334200" cy="4320480"/>
          </a:xfrm>
        </p:spPr>
        <p:txBody>
          <a:bodyPr/>
          <a:lstStyle/>
          <a:p>
            <a:pPr marL="45720" lvl="0" indent="0" algn="just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+mn-cs"/>
              </a:rPr>
              <a:t>население является главной производительной силой общества, поэтому </a:t>
            </a:r>
            <a:r>
              <a:rPr lang="ru-RU" sz="3600" dirty="0">
                <a:effectLst/>
                <a:latin typeface="Times New Roman"/>
                <a:ea typeface="Calibri"/>
              </a:rPr>
              <a:t>возникла проблема изучения сложившейся демографической ситуации в Кемеровской области – Кузбассе и путей выхода из 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неё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/>
                <a:ea typeface="Calibri"/>
              </a:rPr>
              <a:t>Актуальность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52614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505792"/>
          </a:xfrm>
        </p:spPr>
        <p:txBody>
          <a:bodyPr>
            <a:norm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>Объект </a:t>
            </a:r>
            <a:r>
              <a:rPr lang="ru-RU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исследования</a:t>
            </a:r>
            <a:endParaRPr lang="ru-RU" sz="36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население Кемеровской области –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Кузбасса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>Предмет </a:t>
            </a:r>
            <a:r>
              <a:rPr lang="ru-RU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исследования</a:t>
            </a:r>
            <a:endParaRPr lang="ru-RU" sz="36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показатели, характеризующие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демографическую ситуацию в Кемеровской области –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Кузбассе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>Цель </a:t>
            </a:r>
            <a:r>
              <a:rPr lang="ru-RU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проекта</a:t>
            </a:r>
            <a:endParaRPr lang="ru-RU" sz="36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изучение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демографической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ситуации в Кемеровской области –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Кузбассе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62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36903" cy="48965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Исследовать основные 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показатели (изменение численности населения, средняя продолжительность жизни, воспроизводство населения, половозрастная структура, миграция населения, национальный состав), характеризующие демографическую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ситуацию</a:t>
            </a:r>
            <a:b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Изучить демографическую ситуацию в Кемеровской области – Кузбассе и Кемеровском городском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округе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Проанализировать собранный материал, сделать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выводы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4.Определить проблемы и перспективы демографического развития Кемеровской области – Кузбасса</a:t>
            </a:r>
            <a:r>
              <a:rPr lang="ru-RU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  <a:t>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88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3" cy="576064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  <a:t>Теоретическая и практическая значимость 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данного проекта могут быть использованы на уроках географии при изучении темы «Население России» и «Население своей местности», а также на классных часах и внеклассных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занятиях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  <a:t>Продукт данного 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буклет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«Проблемы и перспективы демографического развития Кемеровской области – Кузбасса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 анализ материалов сети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-анализ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статистических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9706660"/>
              </p:ext>
            </p:extLst>
          </p:nvPr>
        </p:nvGraphicFramePr>
        <p:xfrm>
          <a:off x="539553" y="1196752"/>
          <a:ext cx="8208911" cy="5191504"/>
        </p:xfrm>
        <a:graphic>
          <a:graphicData uri="http://schemas.openxmlformats.org/drawingml/2006/table">
            <a:tbl>
              <a:tblPr firstRow="1" firstCol="1" bandRow="1"/>
              <a:tblGrid>
                <a:gridCol w="3377718"/>
                <a:gridCol w="4831193"/>
              </a:tblGrid>
              <a:tr h="324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Задачи. Содержание работы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Подготовительный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темы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7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Планирование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анализ проблемы;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 определение источников;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в) определение формы проекта;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г) знакомство с критериями оценки;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7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Исследование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изучение, уточнение, отбор информации;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 поиск альтернатив;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в) выбор оптимального варианта решения проблемы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Выполнение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реализация проекта;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 подготовка выступления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результатов (рефлексия)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анализ выполнения проекта;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 причины успехов и неудач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Защита проекта (предоставление отчёта)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объяснение результатов;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 публичное выступление</a:t>
                      </a:r>
                    </a:p>
                  </a:txBody>
                  <a:tcPr marL="64640" marR="64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9056" y="344884"/>
            <a:ext cx="6162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242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Третий этап регионального конкурса профессионального мастерства «Призвание – учитель!» –  «Человек – свой собственный проект»  Разработка педагогического проекта  </vt:lpstr>
      <vt:lpstr>Презентация PowerPoint</vt:lpstr>
      <vt:lpstr>ПРОЕКТ  «Проблемы и перспективы демографического развития Кемеровской области – Кузбасса» </vt:lpstr>
      <vt:lpstr>население является главной производительной силой общества, поэтому возникла проблема изучения сложившейся демографической ситуации в Кемеровской области – Кузбассе и путей выхода из неё</vt:lpstr>
      <vt:lpstr>Презентация PowerPoint</vt:lpstr>
      <vt:lpstr>1. Исследовать основные показатели (изменение численности населения, средняя продолжительность жизни, воспроизводство населения, половозрастная структура, миграция населения, национальный состав), характеризующие демографическую ситуацию 2. Изучить демографическую ситуацию в Кемеровской области – Кузбассе и Кемеровском городском округе 3. Проанализировать собранный материал, сделать выводы 4.Определить проблемы и перспективы демографического развития Кемеровской области – Кузбасса </vt:lpstr>
      <vt:lpstr>Теоретическая и практическая значимость исследования материалы данного проекта могут быть использованы на уроках географии при изучении темы «Население России» и «Население своей местности», а также на классных часах и внеклассных занятиях  Продукт данного проекта буклет «Проблемы и перспективы демографического развития Кемеровской области – Кузбасса»  Методы исследования -изучение и анализ материалов сети Internet; -анализ статистических материалов 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этап регионального конкурса профессионального мастерства «Призвание – учитель!» –  «Человек – свой собственный проект»  Разработка педагогического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«Проблемы и перспективы демографического развития Кемеровской области – Кузбасса» </dc:title>
  <dc:creator>Admin</dc:creator>
  <cp:lastModifiedBy>Admin</cp:lastModifiedBy>
  <cp:revision>14</cp:revision>
  <dcterms:created xsi:type="dcterms:W3CDTF">2022-03-21T12:44:57Z</dcterms:created>
  <dcterms:modified xsi:type="dcterms:W3CDTF">2022-03-26T10:08:49Z</dcterms:modified>
</cp:coreProperties>
</file>