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7"/>
  </p:notesMasterIdLst>
  <p:sldIdLst>
    <p:sldId id="256" r:id="rId2"/>
    <p:sldId id="257" r:id="rId3"/>
    <p:sldId id="258" r:id="rId4"/>
    <p:sldId id="276" r:id="rId5"/>
    <p:sldId id="277" r:id="rId6"/>
    <p:sldId id="278" r:id="rId7"/>
    <p:sldId id="271" r:id="rId8"/>
    <p:sldId id="272" r:id="rId9"/>
    <p:sldId id="280" r:id="rId10"/>
    <p:sldId id="273" r:id="rId11"/>
    <p:sldId id="274" r:id="rId12"/>
    <p:sldId id="281" r:id="rId13"/>
    <p:sldId id="279" r:id="rId14"/>
    <p:sldId id="267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D0BA-3F69-4128-A65F-ABB667F5F4D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85FA1-C2BC-471F-A8C4-8EFE7BCC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EDE16-FABF-4C90-8619-8AD3E5640D14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0E2A0-92FB-4829-B4A6-CE36BB781634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15B09-382D-4983-8B57-8B59E6242ACB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8ACA4-D78B-4053-8FC8-AB29FBB5EEE5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647EE-F848-42A4-BF83-FEF62330E441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FC829-0F12-45B5-BB6B-55875F5632E9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D3192-CE23-4BC0-9E55-5EF925CA4000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442EC-4C12-468D-BABC-991EFD0D802B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1ABD8-80E8-42E9-A12E-342D5A2FB399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C4339-8DE3-4086-BB75-0E7842879A63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63528F-05B5-4332-807C-93E01252336D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8969AD-C497-45D9-BC4D-3DAEA2583C21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ALA\Desktop\4%20&#1101;&#1090;&#1072;&#1087;%20&#1084;&#1072;&#1089;&#1090;&#1077;&#1088;%20&#1082;&#1083;&#1072;&#1089;&#1089;%20&#1050;&#1086;&#1083;&#1100;&#1084;&#1080;&#1083;&#1083;&#1077;&#1088;\&#1095;&#1072;&#1089;&#1090;&#1100;%202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ALA\Desktop\4%20&#1101;&#1090;&#1072;&#1087;%20&#1084;&#1072;&#1089;&#1090;&#1077;&#1088;%20&#1082;&#1083;&#1072;&#1089;&#1089;%20&#1050;&#1086;&#1083;&#1100;&#1084;&#1080;&#1083;&#1083;&#1077;&#1088;\&#1095;&#1072;&#1089;&#1090;&#1100;%201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88640"/>
            <a:ext cx="7643866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 «Средняя общеобразовательная школа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учреждениях уголовно-исполнительной системы»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ТСП г. Кемерово ФКУ ИК-40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Четвертый  этап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регионального школьного конкурса профессионального мастерства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«Призвание – учитель!»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«Учиться всегда пригодиться!»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500570"/>
            <a:ext cx="6929486" cy="1752600"/>
          </a:xfrm>
        </p:spPr>
        <p:txBody>
          <a:bodyPr>
            <a:norm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Кольмиллер Светлана Геннадьевна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математики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высшей квалификационной категории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ГКОУ «СОШ при УУИС»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013502"/>
            <a:ext cx="748883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Кейс – метод как педагогическая технология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11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Моделирование 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800972" cy="52864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z="2000" smtClean="0"/>
              <a:pPr/>
              <a:t>10</a:t>
            </a:fld>
            <a:endParaRPr lang="ru-RU" sz="2000" dirty="0"/>
          </a:p>
        </p:txBody>
      </p:sp>
      <p:pic>
        <p:nvPicPr>
          <p:cNvPr id="7" name="часть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340768"/>
            <a:ext cx="777686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работы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800972" cy="52864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z="2000" smtClean="0"/>
              <a:pPr/>
              <a:t>11</a:t>
            </a:fld>
            <a:endParaRPr lang="ru-RU" sz="2000" dirty="0"/>
          </a:p>
        </p:txBody>
      </p:sp>
      <p:pic>
        <p:nvPicPr>
          <p:cNvPr id="2050" name="Picture 2" descr="E:\P1070603.JPG"/>
          <p:cNvPicPr>
            <a:picLocks noChangeAspect="1" noChangeArrowheads="1"/>
          </p:cNvPicPr>
          <p:nvPr/>
        </p:nvPicPr>
        <p:blipFill>
          <a:blip r:embed="rId2" cstate="print"/>
          <a:srcRect t="15800"/>
          <a:stretch>
            <a:fillRect/>
          </a:stretch>
        </p:blipFill>
        <p:spPr bwMode="auto">
          <a:xfrm>
            <a:off x="6084168" y="1196752"/>
            <a:ext cx="2819912" cy="4221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196752"/>
            <a:ext cx="46805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Внимательно изучили информационную часть кейса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Выделили основную проблему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Предложили возможные решения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Обобщили полученные знания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Подготовили рекомендации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241356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190"/>
                <a:gridCol w="556246"/>
                <a:gridCol w="556246"/>
                <a:gridCol w="556246"/>
                <a:gridCol w="486715"/>
                <a:gridCol w="45771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Рефлексия кейса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Интересно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Трудоемко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Понятно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Полезно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Неинтересно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Легко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Сложно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Бесполезно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более всего удивило Вас при выполнении кейса (факт, идея, процесс, мысль)?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800972" cy="52864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z="2000" smtClean="0"/>
              <a:pPr/>
              <a:t>13</a:t>
            </a:fld>
            <a:endParaRPr lang="ru-RU" sz="2000" dirty="0"/>
          </a:p>
        </p:txBody>
      </p:sp>
      <p:pic>
        <p:nvPicPr>
          <p:cNvPr id="1026" name="Picture 2" descr="E:\P1070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640871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88640"/>
            <a:ext cx="7643866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 «Средняя общеобразовательная школа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учреждениях уголовно-исполнительной системы»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ТСП г. Кемерово ФКУ ИК-40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Четвертый  этап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регионального школьного конкурса профессионального мастерства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«Призвание – учитель!»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«Учиться всегда пригодиться!»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500570"/>
            <a:ext cx="6929486" cy="1752600"/>
          </a:xfrm>
        </p:spPr>
        <p:txBody>
          <a:bodyPr>
            <a:norm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Кольмиллер Светлана Геннадьевна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математики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высшей квалификационной категории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ГКОУ «СОШ при УУИС»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013502"/>
            <a:ext cx="748883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Кейс – метод как педагогическая технология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11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836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z="2000" smtClean="0"/>
              <a:pPr/>
              <a:t>2</a:t>
            </a:fld>
            <a:endParaRPr lang="ru-RU" sz="2000" dirty="0"/>
          </a:p>
        </p:txBody>
      </p:sp>
      <p:pic>
        <p:nvPicPr>
          <p:cNvPr id="23554" name="Picture 2" descr="https://soshuis42.ru/sites/default/files/inline-images/ik40-teat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89040"/>
            <a:ext cx="3557837" cy="2448272"/>
          </a:xfrm>
          <a:prstGeom prst="rect">
            <a:avLst/>
          </a:prstGeom>
          <a:noFill/>
        </p:spPr>
      </p:pic>
      <p:pic>
        <p:nvPicPr>
          <p:cNvPr id="6" name="Picture 2" descr="E:\P1070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528392" cy="2376264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43608" y="698993"/>
            <a:ext cx="768605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 кейс-метода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 настоящее время обусловлена общей направленностью образования не столько на получение предметных знаний, сколько на формирование компетентностей, развитие способностей к самообразованию, саморазвитию, самореализации; к оптимальному поведению и деятельности в различных жизненных ситуациях; направлена на будущую профессиональную деятельность </a:t>
            </a:r>
            <a:endParaRPr lang="ru-RU" sz="2200" b="1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 мастер - класса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776864" cy="4800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мастер-класса:</a:t>
            </a:r>
            <a:endParaRPr lang="ru-RU" sz="3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Демонстрация опыта работы по Кейс – технологии.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Разработка авторской модели задания по данной технологии.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мастер-класса:</a:t>
            </a:r>
            <a:endParaRPr lang="ru-RU" sz="3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Способствовать созданию условий для профессионального самосовершенствования педагогов.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Продемонстрировать возможности применения кейс – технологии  в обучении и воспитании.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z="2000" smtClean="0"/>
              <a:pPr/>
              <a:t>3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2563"/>
            <a:ext cx="8496944" cy="942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кейс - технологии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1"/>
            <a:ext cx="8075240" cy="23042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Кейс – технологии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-группа образовательных технологий, методов и приёмов обучения, основанных на решении конкретных проблем, задач, позволяют взаимодействовать всем обучающимся, включая преподавателя.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32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5" name="Picture 3" descr="E:\P107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3888432" cy="2520280"/>
          </a:xfrm>
          <a:prstGeom prst="rect">
            <a:avLst/>
          </a:prstGeom>
          <a:noFill/>
        </p:spPr>
      </p:pic>
      <p:pic>
        <p:nvPicPr>
          <p:cNvPr id="8" name="Picture 2" descr="E:\P1070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96044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16824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кейсов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340768"/>
          <a:ext cx="864096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1557071"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кейса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создания кейса</a:t>
                      </a:r>
                      <a:endParaRPr lang="ru-RU" sz="18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Основная обучающая, образовательная задача кейса</a:t>
                      </a:r>
                      <a:endParaRPr lang="ru-RU" sz="18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7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Практический кейс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Жизненные ситуации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Познание, понимание жизни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Тренинг поведения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84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Обучающий кейс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Учебные (условные) ситуации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Понимание типичных характеристик ситуации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Анализ, осмысливание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7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Научно-исследовательский кейс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Исследовательские ситуации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моделей ситуаций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Исследование, проектирование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кейс – технологии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857375"/>
            <a:ext cx="2714625" cy="164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Метод инцидентов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8038" y="1844675"/>
            <a:ext cx="2643187" cy="164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Метод разбора деловой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корреспонденции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(баскетметод)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1857375"/>
            <a:ext cx="2643188" cy="164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Игровое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проектирование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4429125"/>
            <a:ext cx="2714625" cy="1500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Ситуационно-ролевая игра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0438" y="4429125"/>
            <a:ext cx="2643187" cy="1500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Метод дискуссии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0813" y="4429125"/>
            <a:ext cx="2357437" cy="1500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Кейс –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стади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создания кейса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800972" cy="52864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z="2000" smtClean="0"/>
              <a:pPr/>
              <a:t>7</a:t>
            </a:fld>
            <a:endParaRPr lang="ru-RU" sz="2000" dirty="0"/>
          </a:p>
        </p:txBody>
      </p:sp>
      <p:pic>
        <p:nvPicPr>
          <p:cNvPr id="3074" name="Picture 2" descr="E:\P1070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960440" cy="2592288"/>
          </a:xfrm>
          <a:prstGeom prst="rect">
            <a:avLst/>
          </a:prstGeom>
          <a:noFill/>
        </p:spPr>
      </p:pic>
      <p:pic>
        <p:nvPicPr>
          <p:cNvPr id="6" name="Picture 2" descr="E:\P107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888432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1412776"/>
            <a:ext cx="8645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Сложная творческая работа по созданию кейса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преподавателя в аудитории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64388" cy="14981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Фрагмент имитационной игры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Кейс «Проценты в стоматологии»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z="2000" smtClean="0"/>
              <a:pPr/>
              <a:t>8</a:t>
            </a:fld>
            <a:endParaRPr lang="ru-RU" sz="2000" dirty="0"/>
          </a:p>
        </p:txBody>
      </p:sp>
      <p:pic>
        <p:nvPicPr>
          <p:cNvPr id="8" name="часть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700808"/>
            <a:ext cx="7488832" cy="476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имитационной игры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7766"/>
          <a:stretch>
            <a:fillRect/>
          </a:stretch>
        </p:blipFill>
        <p:spPr bwMode="auto">
          <a:xfrm>
            <a:off x="6084168" y="1484784"/>
            <a:ext cx="2797492" cy="42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49685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 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в группах по поиску поставленной проблемы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Обсуждение предложенных решений 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Подведение итогов, обобщение полученных результатов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Инструктаж по домашнему заданию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</a:p>
          <a:p>
            <a:pPr marL="342900" indent="-342900">
              <a:buAutoNum type="arabicPeriod"/>
            </a:pP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455</TotalTime>
  <Words>331</Words>
  <Application>Microsoft Office PowerPoint</Application>
  <PresentationFormat>Экран (4:3)</PresentationFormat>
  <Paragraphs>104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Государственное казенное общеобразовательное учреждение «Средняя общеобразовательная школа  при учреждениях уголовно-исполнительной системы» ТСП г. Кемерово ФКУ ИК-40   Четвертый  этап  регионального школьного конкурса профессионального мастерства  «Призвание – учитель!» мастер-класс «Учиться всегда пригодиться!» </vt:lpstr>
      <vt:lpstr>Актуальность </vt:lpstr>
      <vt:lpstr>Цель и задачи мастер - класса</vt:lpstr>
      <vt:lpstr>Определение кейс - технологии</vt:lpstr>
      <vt:lpstr> Виды кейсов </vt:lpstr>
      <vt:lpstr> Методы кейс – технологии </vt:lpstr>
      <vt:lpstr>Этапы создания кейса</vt:lpstr>
      <vt:lpstr>Фрагмент имитационной игры   Кейс «Проценты в стоматологии» </vt:lpstr>
      <vt:lpstr>Этапы имитационной игры    </vt:lpstr>
      <vt:lpstr>Моделирование  </vt:lpstr>
      <vt:lpstr>План работы </vt:lpstr>
      <vt:lpstr>Рефлексия </vt:lpstr>
      <vt:lpstr>Рефлексия</vt:lpstr>
      <vt:lpstr>Спасибо за внимание!</vt:lpstr>
      <vt:lpstr>Государственное казенное общеобразовательное учреждение «Средняя общеобразовательная школа  при учреждениях уголовно-исполнительной системы» ТСП г. Кемерово ФКУ ИК-40   Четвертый  этап  регионального школьного конкурса профессионального мастерства  «Призвание – учитель!» мастер-класс «Учиться всегда пригодиться!»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универсальных учебных действий на уроках физики с помощью кейс-метода</dc:title>
  <dc:creator>Дмитриева</dc:creator>
  <cp:lastModifiedBy>GALA</cp:lastModifiedBy>
  <cp:revision>69</cp:revision>
  <dcterms:created xsi:type="dcterms:W3CDTF">2017-04-25T03:08:46Z</dcterms:created>
  <dcterms:modified xsi:type="dcterms:W3CDTF">2022-04-26T07:27:14Z</dcterms:modified>
</cp:coreProperties>
</file>