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1" r:id="rId3"/>
    <p:sldId id="285" r:id="rId4"/>
    <p:sldId id="273" r:id="rId5"/>
    <p:sldId id="267" r:id="rId6"/>
    <p:sldId id="268" r:id="rId7"/>
    <p:sldId id="269" r:id="rId8"/>
    <p:sldId id="271" r:id="rId9"/>
    <p:sldId id="270" r:id="rId10"/>
    <p:sldId id="272" r:id="rId11"/>
    <p:sldId id="274" r:id="rId12"/>
    <p:sldId id="276" r:id="rId13"/>
    <p:sldId id="278" r:id="rId14"/>
    <p:sldId id="279" r:id="rId15"/>
    <p:sldId id="286" r:id="rId16"/>
    <p:sldId id="28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AA70F8-EF41-4163-8CCE-E5E9BFA2CB8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219207-92BF-478E-88DF-E9D7146292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357554" y="357166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143108" y="1142984"/>
            <a:ext cx="514353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357422" y="1643050"/>
            <a:ext cx="478634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 Я гражданин России»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857488" y="3357562"/>
            <a:ext cx="4000528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Автор презентации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Дубинина Галина Андреевна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учитель физики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ГКОУ «СОШ при УУИС»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ТСП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Чебулинский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район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3571868" y="5715016"/>
            <a:ext cx="278608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2022-2023учебный год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26844" cy="1142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lang="ru-RU" sz="280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Содержимое 5" descr="591208_2_0.tmp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2143116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Лицо, принадлежащее к постоянному населению данного государства, пользующееся его защитой и наделенное совокупностью политических и иных прав и обязанностей.</a:t>
            </a:r>
            <a:endParaRPr lang="ru-RU" sz="3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357290" y="357166"/>
            <a:ext cx="5500725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Словарь Ожегова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55406" cy="114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1428736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соседей случился пожар…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Срочно потребовалось сдать кровь больному…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Возникла необходимость съездить за лекарствами постороннему человеку…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57290" y="3143248"/>
            <a:ext cx="74295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Студенты или школьники  провели субботник по очистке рощи и подготовили обращение к жителям бережнее относиться к зеленым островкам своего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Молодые люди участвуют в восстановлении храма.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Ученики взяли шефство над госпиталем ветеранов войны.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500166" y="357166"/>
            <a:ext cx="5934075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Разбор ситуаций 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endParaRPr lang="ru-RU" sz="4000" dirty="0"/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428860" y="3143248"/>
            <a:ext cx="3714776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142976" y="1428736"/>
            <a:ext cx="7358114" cy="51435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жизнь.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свободу.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личную неприкосновенность.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труд.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отдых. 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свободу слова.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свободу совести.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образование.</a:t>
            </a:r>
          </a:p>
          <a:p>
            <a:pPr algn="ctr" rtl="0"/>
            <a:r>
              <a:rPr lang="ru-RU" sz="20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Право на медицинское обслуживание. </a:t>
            </a:r>
            <a:endParaRPr lang="ru-RU" sz="20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64373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Важнейшие права граждан России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00166" y="1214422"/>
            <a:ext cx="7072362" cy="528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Соблюдение Конституции РФ и законов РФ.</a:t>
            </a:r>
          </a:p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Уважение прав и свобод других лиц.</a:t>
            </a:r>
          </a:p>
          <a:p>
            <a:pPr rtl="0"/>
            <a:r>
              <a:rPr lang="ru-RU" sz="1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</a:t>
            </a:r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абота о детях и нетрудоспособных родителях.</a:t>
            </a:r>
          </a:p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Получение основного общего образования.</a:t>
            </a:r>
          </a:p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Забота о памятниках истории и культуры.</a:t>
            </a:r>
          </a:p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Уплата налогов и сборов.</a:t>
            </a:r>
          </a:p>
          <a:p>
            <a:pPr rtl="0"/>
            <a:r>
              <a:rPr lang="ru-RU" sz="14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Охрана природы и окружающей среды.</a:t>
            </a:r>
          </a:p>
          <a:p>
            <a:pPr rtl="0"/>
            <a:r>
              <a:rPr lang="ru-RU" sz="1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Защита Отечества. </a:t>
            </a:r>
            <a:endParaRPr lang="ru-RU" sz="1400" kern="10" spc="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endParaRPr lang="ru-RU" sz="14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728667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Основные обязанности гражданина России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000108"/>
            <a:ext cx="3643338" cy="4800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ЖYRИТJWЬ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РSОДDИGНFЕ</a:t>
            </a:r>
          </a:p>
          <a:p>
            <a:r>
              <a:rPr lang="ru-RU" sz="3600" dirty="0" smtClean="0">
                <a:solidFill>
                  <a:srgbClr val="00B0F0"/>
                </a:solidFill>
              </a:rPr>
              <a:t>СLZЛVУЖNИRТUЬ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Жить - Родине служить!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57686" y="928670"/>
            <a:ext cx="4554532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Настоящий современный гражданин – человек, который…..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ru-RU" dirty="0" smtClean="0">
                <a:solidFill>
                  <a:srgbClr val="00B0F0"/>
                </a:solidFill>
              </a:rPr>
              <a:t>любит….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solidFill>
                  <a:srgbClr val="00B0F0"/>
                </a:solidFill>
              </a:rPr>
              <a:t>переживает…</a:t>
            </a:r>
          </a:p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действует…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требует…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знает…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умеет…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может…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хочет…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</a:rPr>
              <a:t>ценит…</a:t>
            </a:r>
          </a:p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857232"/>
            <a:ext cx="1357322" cy="16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05b19a9d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6" y="3500438"/>
            <a:ext cx="1264862" cy="2328865"/>
          </a:xfrm>
          <a:prstGeom prst="rect">
            <a:avLst/>
          </a:prstGeom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214415" y="142852"/>
            <a:ext cx="507209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Отгадайте ребус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00298" y="357166"/>
            <a:ext cx="37623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Продолжите фразу: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1142984"/>
            <a:ext cx="79490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современный гражданин – человек,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который…..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любит….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переживает…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действует…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требует…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знает…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ценит…     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заботится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уважает…..  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гордится…… 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…..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in-7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7844"/>
            <a:ext cx="8786874" cy="659015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0298" y="5143512"/>
            <a:ext cx="485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РОССИИ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14546" y="363915"/>
            <a:ext cx="509145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Молодость!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Возьми с собой в дорогу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Самую заветную мечту,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 людей душевную тревогу,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Сердца жар и мыслей красоту,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Мудрость чувства,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Стойкость в бурях жизни,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Мужество во всем и до конца,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Верность другу,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Преданность отчизне,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Имя Гражданина и борца.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785950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33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эпиграф: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3108" y="2143116"/>
            <a:ext cx="485775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Презентация закончена.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Благодарю за внимание 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Win-7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33"/>
            <a:ext cx="8786874" cy="6590156"/>
          </a:xfrm>
          <a:prstGeom prst="rect">
            <a:avLst/>
          </a:prstGeom>
          <a:noFill/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071802" y="5000636"/>
            <a:ext cx="336232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РОССИИ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643042" y="357166"/>
            <a:ext cx="5524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чего начинается Родина…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Рисунок 10" descr="146a9a5d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000108"/>
            <a:ext cx="7358082" cy="5518562"/>
          </a:xfrm>
          <a:prstGeom prst="rect">
            <a:avLst/>
          </a:prstGeom>
        </p:spPr>
      </p:pic>
      <p:pic>
        <p:nvPicPr>
          <p:cNvPr id="10" name="Рисунок 9" descr="400_F_48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071546"/>
            <a:ext cx="4214705" cy="2811176"/>
          </a:xfrm>
          <a:prstGeom prst="rect">
            <a:avLst/>
          </a:prstGeom>
        </p:spPr>
      </p:pic>
      <p:pic>
        <p:nvPicPr>
          <p:cNvPr id="6" name="Рисунок 5" descr="slide-2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756" y="4000504"/>
            <a:ext cx="4414340" cy="2857496"/>
          </a:xfrm>
          <a:prstGeom prst="rect">
            <a:avLst/>
          </a:prstGeom>
        </p:spPr>
      </p:pic>
      <p:pic>
        <p:nvPicPr>
          <p:cNvPr id="9" name="Рисунок 8" descr="16388305_0.t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903870"/>
            <a:ext cx="4214810" cy="2954130"/>
          </a:xfrm>
          <a:prstGeom prst="rect">
            <a:avLst/>
          </a:prstGeom>
        </p:spPr>
      </p:pic>
      <p:pic>
        <p:nvPicPr>
          <p:cNvPr id="8" name="Рисунок 7" descr="16487447_0.t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562" y="1071546"/>
            <a:ext cx="435768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C:\Users\Win-7\Desktop\park-angel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840" y="1214422"/>
            <a:ext cx="4860160" cy="3214710"/>
          </a:xfrm>
          <a:prstGeom prst="rect">
            <a:avLst/>
          </a:prstGeom>
          <a:noFill/>
        </p:spPr>
      </p:pic>
      <p:pic>
        <p:nvPicPr>
          <p:cNvPr id="3" name="Picture 7" descr="C:\Users\Win-7\Desktop\oblastnoy-teatr-dra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4720536" cy="3346449"/>
          </a:xfrm>
          <a:prstGeom prst="rect">
            <a:avLst/>
          </a:prstGeom>
          <a:noFill/>
        </p:spPr>
      </p:pic>
      <p:pic>
        <p:nvPicPr>
          <p:cNvPr id="4" name="Picture 6" descr="C:\Users\Win-7\Desktop\planetar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857784" cy="3034704"/>
          </a:xfrm>
          <a:prstGeom prst="rect">
            <a:avLst/>
          </a:prstGeom>
          <a:noFill/>
        </p:spPr>
      </p:pic>
      <p:pic>
        <p:nvPicPr>
          <p:cNvPr id="6" name="Рисунок 5" descr="krapivin_0.t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3786190"/>
            <a:ext cx="4267200" cy="3200400"/>
          </a:xfrm>
          <a:prstGeom prst="rect">
            <a:avLst/>
          </a:prstGeom>
        </p:spPr>
      </p:pic>
      <p:pic>
        <p:nvPicPr>
          <p:cNvPr id="7" name="Рисунок 6" descr="1_0.t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25" y="1285860"/>
            <a:ext cx="8854575" cy="5905932"/>
          </a:xfrm>
          <a:prstGeom prst="rect">
            <a:avLst/>
          </a:prstGeom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000232" y="428604"/>
            <a:ext cx="5643602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Узнай родной наш край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26844" cy="45719"/>
          </a:xfrm>
          <a:ln>
            <a:solidFill>
              <a:srgbClr val="92D05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55295"/>
            <a:ext cx="6786610" cy="560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650085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Государственный флаг  России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t="15432" r="1608"/>
          <a:stretch>
            <a:fillRect/>
          </a:stretch>
        </p:blipFill>
        <p:spPr bwMode="auto">
          <a:xfrm>
            <a:off x="214282" y="1285860"/>
            <a:ext cx="864399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000100" y="428604"/>
            <a:ext cx="721523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Флаг Кемеровской области – Кузбасса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in-7\Desktop\1920x1440_399358_[www.ArtFile.ru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78679"/>
            <a:ext cx="7572428" cy="56793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3643314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364331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3643314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6286520"/>
            <a:ext cx="388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28652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6357958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	Р</a:t>
            </a:r>
            <a:endParaRPr lang="ru-RU" dirty="0"/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357290" y="142852"/>
            <a:ext cx="6429420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Гербы разных исторических эпох России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( ранжировать по годам)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26844" cy="18571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https://myslide.ru/documents_7/c3fcf405d8f919001eb98a159e021183/img25.jpg"/>
          <p:cNvPicPr>
            <a:picLocks noChangeAspect="1" noChangeArrowheads="1"/>
          </p:cNvPicPr>
          <p:nvPr/>
        </p:nvPicPr>
        <p:blipFill>
          <a:blip r:embed="rId3"/>
          <a:srcRect l="4428" t="12500" r="5729" b="8333"/>
          <a:stretch>
            <a:fillRect/>
          </a:stretch>
        </p:blipFill>
        <p:spPr bwMode="auto">
          <a:xfrm>
            <a:off x="571472" y="1785926"/>
            <a:ext cx="8215370" cy="4071966"/>
          </a:xfrm>
          <a:prstGeom prst="rect">
            <a:avLst/>
          </a:prstGeom>
          <a:noFill/>
        </p:spPr>
      </p:pic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650085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Герб Кемеровской области- Кузбасса 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-7\Downloads\1653080882_1-celes-club-p-fon-dlya-prezentatsii-patriotizm-krasiv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55406" cy="45719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500174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Гражданин - это лицо, наделенное политическими, гражданскими, иными правами и обязанностями и поступающее в соответствии с этими правами и обязанностями.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Гражданин - это лицо, наделенное политическими, гражданскими, иными правами и обязанностями и поступающее в соответствии со здоровым смыслом.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Гражданин - это лицо, наделенное политическими, гражданскими, иными правами и обязанностями и поступающее по своему усмотрению.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571605" y="500042"/>
            <a:ext cx="585791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ВЫБЕРИ ПРАВИЛЬНЫЙ ОТВЕТ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719</TotalTime>
  <Words>405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      </vt:lpstr>
      <vt:lpstr>Слайд 6</vt:lpstr>
      <vt:lpstr>Слайд 7</vt:lpstr>
      <vt:lpstr>      </vt:lpstr>
      <vt:lpstr>               </vt:lpstr>
      <vt:lpstr>                             </vt:lpstr>
      <vt:lpstr>           </vt:lpstr>
      <vt:lpstr>              </vt:lpstr>
      <vt:lpstr>Слайд 13</vt:lpstr>
      <vt:lpstr>Слайд 14</vt:lpstr>
      <vt:lpstr>Слайд 15</vt:lpstr>
      <vt:lpstr>Слайд 16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что такое гражданин? Отечества достойный сын» Н.А.Некрасов.</dc:title>
  <dc:creator>Win-7</dc:creator>
  <cp:lastModifiedBy>Win-7</cp:lastModifiedBy>
  <cp:revision>78</cp:revision>
  <dcterms:created xsi:type="dcterms:W3CDTF">2022-11-18T03:13:00Z</dcterms:created>
  <dcterms:modified xsi:type="dcterms:W3CDTF">2022-11-23T01:51:05Z</dcterms:modified>
</cp:coreProperties>
</file>